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8.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9.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40.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41.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42.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43.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44.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45.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46.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handoutMasterIdLst>
    <p:handoutMasterId r:id="rId58"/>
  </p:handoutMasterIdLst>
  <p:sldIdLst>
    <p:sldId id="256" r:id="rId5"/>
    <p:sldId id="269" r:id="rId6"/>
    <p:sldId id="270" r:id="rId7"/>
    <p:sldId id="305" r:id="rId8"/>
    <p:sldId id="306" r:id="rId9"/>
    <p:sldId id="312" r:id="rId10"/>
    <p:sldId id="315" r:id="rId11"/>
    <p:sldId id="316" r:id="rId12"/>
    <p:sldId id="300" r:id="rId13"/>
    <p:sldId id="317" r:id="rId14"/>
    <p:sldId id="308" r:id="rId15"/>
    <p:sldId id="314" r:id="rId16"/>
    <p:sldId id="324" r:id="rId17"/>
    <p:sldId id="307" r:id="rId18"/>
    <p:sldId id="310" r:id="rId19"/>
    <p:sldId id="325" r:id="rId20"/>
    <p:sldId id="318" r:id="rId21"/>
    <p:sldId id="311" r:id="rId22"/>
    <p:sldId id="320" r:id="rId23"/>
    <p:sldId id="323" r:id="rId24"/>
    <p:sldId id="357" r:id="rId25"/>
    <p:sldId id="358" r:id="rId26"/>
    <p:sldId id="326" r:id="rId27"/>
    <p:sldId id="332" r:id="rId28"/>
    <p:sldId id="327" r:id="rId29"/>
    <p:sldId id="331" r:id="rId30"/>
    <p:sldId id="333" r:id="rId31"/>
    <p:sldId id="334" r:id="rId32"/>
    <p:sldId id="335" r:id="rId33"/>
    <p:sldId id="336" r:id="rId34"/>
    <p:sldId id="337" r:id="rId35"/>
    <p:sldId id="338" r:id="rId36"/>
    <p:sldId id="339" r:id="rId37"/>
    <p:sldId id="340" r:id="rId38"/>
    <p:sldId id="341" r:id="rId39"/>
    <p:sldId id="355" r:id="rId40"/>
    <p:sldId id="343" r:id="rId41"/>
    <p:sldId id="344" r:id="rId42"/>
    <p:sldId id="345" r:id="rId43"/>
    <p:sldId id="346" r:id="rId44"/>
    <p:sldId id="347" r:id="rId45"/>
    <p:sldId id="348" r:id="rId46"/>
    <p:sldId id="349" r:id="rId47"/>
    <p:sldId id="350" r:id="rId48"/>
    <p:sldId id="351" r:id="rId49"/>
    <p:sldId id="352" r:id="rId50"/>
    <p:sldId id="354" r:id="rId51"/>
    <p:sldId id="356" r:id="rId52"/>
    <p:sldId id="360" r:id="rId53"/>
    <p:sldId id="361" r:id="rId54"/>
    <p:sldId id="359" r:id="rId55"/>
    <p:sldId id="298" r:id="rId56"/>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showGuides="1">
      <p:cViewPr varScale="1">
        <p:scale>
          <a:sx n="115" d="100"/>
          <a:sy n="115" d="100"/>
        </p:scale>
        <p:origin x="372" y="10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407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ke Test User" userId="SID-0" providerId="Test" clId="FakeClientId"/>
    <pc:docChg chg="modSld modMainMaster modNotesMaster modHandout">
      <pc:chgData name="Fake Test User" userId="SID-0" providerId="Test" clId="FakeClientId" dt="2021-03-17T14:29:14.588" v="52" actId="790"/>
      <pc:docMkLst>
        <pc:docMk/>
      </pc:docMkLst>
      <pc:sldChg chg="modSp mod modNotes">
        <pc:chgData name="Fake Test User" userId="SID-0" providerId="Test" clId="FakeClientId" dt="2021-03-17T14:22:42.813" v="15" actId="790"/>
        <pc:sldMkLst>
          <pc:docMk/>
          <pc:sldMk cId="1652133998" sldId="256"/>
        </pc:sldMkLst>
        <pc:spChg chg="mod">
          <ac:chgData name="Fake Test User" userId="SID-0" providerId="Test" clId="FakeClientId" dt="2021-03-17T14:18:33.631" v="2" actId="790"/>
          <ac:spMkLst>
            <pc:docMk/>
            <pc:sldMk cId="1652133998" sldId="256"/>
            <ac:spMk id="6" creationId="{00000000-0000-0000-0000-000000000000}"/>
          </ac:spMkLst>
        </pc:spChg>
        <pc:spChg chg="mod">
          <ac:chgData name="Fake Test User" userId="SID-0" providerId="Test" clId="FakeClientId" dt="2021-03-17T14:18:33.631" v="2" actId="790"/>
          <ac:spMkLst>
            <pc:docMk/>
            <pc:sldMk cId="1652133998" sldId="256"/>
            <ac:spMk id="7" creationId="{00000000-0000-0000-0000-000000000000}"/>
          </ac:spMkLst>
        </pc:spChg>
      </pc:sldChg>
      <pc:sldChg chg="modSp mod modNotes">
        <pc:chgData name="Fake Test User" userId="SID-0" providerId="Test" clId="FakeClientId" dt="2021-03-17T14:22:50.860" v="16" actId="790"/>
        <pc:sldMkLst>
          <pc:docMk/>
          <pc:sldMk cId="1654255301" sldId="257"/>
        </pc:sldMkLst>
        <pc:spChg chg="mod">
          <ac:chgData name="Fake Test User" userId="SID-0" providerId="Test" clId="FakeClientId" dt="2021-03-17T14:18:43.038" v="3" actId="790"/>
          <ac:spMkLst>
            <pc:docMk/>
            <pc:sldMk cId="1654255301" sldId="257"/>
            <ac:spMk id="13" creationId="{00000000-0000-0000-0000-000000000000}"/>
          </ac:spMkLst>
        </pc:spChg>
        <pc:spChg chg="mod">
          <ac:chgData name="Fake Test User" userId="SID-0" providerId="Test" clId="FakeClientId" dt="2021-03-17T14:18:43.038" v="3" actId="790"/>
          <ac:spMkLst>
            <pc:docMk/>
            <pc:sldMk cId="1654255301" sldId="257"/>
            <ac:spMk id="14" creationId="{00000000-0000-0000-0000-000000000000}"/>
          </ac:spMkLst>
        </pc:spChg>
      </pc:sldChg>
      <pc:sldChg chg="modSp modNotes">
        <pc:chgData name="Fake Test User" userId="SID-0" providerId="Test" clId="FakeClientId" dt="2021-03-17T14:23:02.516" v="17" actId="790"/>
        <pc:sldMkLst>
          <pc:docMk/>
          <pc:sldMk cId="4010278615" sldId="258"/>
        </pc:sldMkLst>
        <pc:graphicFrameChg chg="mod">
          <ac:chgData name="Fake Test User" userId="SID-0" providerId="Test" clId="FakeClientId" dt="2021-03-17T14:18:54.006" v="4" actId="2711"/>
          <ac:graphicFrameMkLst>
            <pc:docMk/>
            <pc:sldMk cId="4010278615" sldId="258"/>
            <ac:graphicFrameMk id="6" creationId="{00000000-0000-0000-0000-000000000000}"/>
          </ac:graphicFrameMkLst>
        </pc:graphicFrameChg>
      </pc:sldChg>
      <pc:sldChg chg="modSp mod modNotes">
        <pc:chgData name="Fake Test User" userId="SID-0" providerId="Test" clId="FakeClientId" dt="2021-03-17T14:23:10.531" v="18" actId="790"/>
        <pc:sldMkLst>
          <pc:docMk/>
          <pc:sldMk cId="2853788422" sldId="259"/>
        </pc:sldMkLst>
        <pc:spChg chg="mod">
          <ac:chgData name="Fake Test User" userId="SID-0" providerId="Test" clId="FakeClientId" dt="2021-03-17T14:19:39.803" v="5" actId="790"/>
          <ac:spMkLst>
            <pc:docMk/>
            <pc:sldMk cId="2853788422" sldId="259"/>
            <ac:spMk id="2" creationId="{00000000-0000-0000-0000-000000000000}"/>
          </ac:spMkLst>
        </pc:spChg>
        <pc:spChg chg="mod">
          <ac:chgData name="Fake Test User" userId="SID-0" providerId="Test" clId="FakeClientId" dt="2021-03-17T14:19:39.803" v="5" actId="790"/>
          <ac:spMkLst>
            <pc:docMk/>
            <pc:sldMk cId="2853788422" sldId="259"/>
            <ac:spMk id="3" creationId="{00000000-0000-0000-0000-000000000000}"/>
          </ac:spMkLst>
        </pc:spChg>
        <pc:graphicFrameChg chg="modGraphic">
          <ac:chgData name="Fake Test User" userId="SID-0" providerId="Test" clId="FakeClientId" dt="2021-03-17T14:19:49.506" v="7" actId="790"/>
          <ac:graphicFrameMkLst>
            <pc:docMk/>
            <pc:sldMk cId="2853788422" sldId="259"/>
            <ac:graphicFrameMk id="16" creationId="{00000000-0000-0000-0000-000000000000}"/>
          </ac:graphicFrameMkLst>
        </pc:graphicFrameChg>
      </pc:sldChg>
      <pc:sldChg chg="modSp modNotes">
        <pc:chgData name="Fake Test User" userId="SID-0" providerId="Test" clId="FakeClientId" dt="2021-03-17T14:23:18.078" v="19" actId="790"/>
        <pc:sldMkLst>
          <pc:docMk/>
          <pc:sldMk cId="4224509479" sldId="260"/>
        </pc:sldMkLst>
        <pc:graphicFrameChg chg="mod">
          <ac:chgData name="Fake Test User" userId="SID-0" providerId="Test" clId="FakeClientId" dt="2021-03-17T14:20:01.521" v="8" actId="2711"/>
          <ac:graphicFrameMkLst>
            <pc:docMk/>
            <pc:sldMk cId="4224509479" sldId="260"/>
            <ac:graphicFrameMk id="4" creationId="{00000000-0000-0000-0000-000000000000}"/>
          </ac:graphicFrameMkLst>
        </pc:graphicFrameChg>
      </pc:sldChg>
      <pc:sldChg chg="modSp mod modNotes">
        <pc:chgData name="Fake Test User" userId="SID-0" providerId="Test" clId="FakeClientId" dt="2021-03-17T14:23:39.219" v="22" actId="790"/>
        <pc:sldMkLst>
          <pc:docMk/>
          <pc:sldMk cId="132884364" sldId="261"/>
        </pc:sldMkLst>
        <pc:spChg chg="mod">
          <ac:chgData name="Fake Test User" userId="SID-0" providerId="Test" clId="FakeClientId" dt="2021-03-17T14:21:46.614" v="11" actId="790"/>
          <ac:spMkLst>
            <pc:docMk/>
            <pc:sldMk cId="132884364" sldId="261"/>
            <ac:spMk id="2" creationId="{00000000-0000-0000-0000-000000000000}"/>
          </ac:spMkLst>
        </pc:spChg>
        <pc:spChg chg="mod">
          <ac:chgData name="Fake Test User" userId="SID-0" providerId="Test" clId="FakeClientId" dt="2021-03-17T14:21:46.614" v="11" actId="790"/>
          <ac:spMkLst>
            <pc:docMk/>
            <pc:sldMk cId="132884364" sldId="261"/>
            <ac:spMk id="3" creationId="{00000000-0000-0000-0000-000000000000}"/>
          </ac:spMkLst>
        </pc:spChg>
      </pc:sldChg>
      <pc:sldChg chg="modSp mod modNotes">
        <pc:chgData name="Fake Test User" userId="SID-0" providerId="Test" clId="FakeClientId" dt="2021-03-17T14:23:46.187" v="23" actId="790"/>
        <pc:sldMkLst>
          <pc:docMk/>
          <pc:sldMk cId="2224495804" sldId="262"/>
        </pc:sldMkLst>
        <pc:spChg chg="mod">
          <ac:chgData name="Fake Test User" userId="SID-0" providerId="Test" clId="FakeClientId" dt="2021-03-17T14:21:59.551" v="12" actId="790"/>
          <ac:spMkLst>
            <pc:docMk/>
            <pc:sldMk cId="2224495804" sldId="262"/>
            <ac:spMk id="2" creationId="{00000000-0000-0000-0000-000000000000}"/>
          </ac:spMkLst>
        </pc:spChg>
        <pc:spChg chg="mod">
          <ac:chgData name="Fake Test User" userId="SID-0" providerId="Test" clId="FakeClientId" dt="2021-03-17T14:21:59.551" v="12" actId="790"/>
          <ac:spMkLst>
            <pc:docMk/>
            <pc:sldMk cId="2224495804" sldId="262"/>
            <ac:spMk id="3" creationId="{00000000-0000-0000-0000-000000000000}"/>
          </ac:spMkLst>
        </pc:spChg>
        <pc:spChg chg="mod">
          <ac:chgData name="Fake Test User" userId="SID-0" providerId="Test" clId="FakeClientId" dt="2021-03-17T14:21:59.551" v="12" actId="790"/>
          <ac:spMkLst>
            <pc:docMk/>
            <pc:sldMk cId="2224495804" sldId="262"/>
            <ac:spMk id="4" creationId="{00000000-0000-0000-0000-000000000000}"/>
          </ac:spMkLst>
        </pc:spChg>
        <pc:spChg chg="mod">
          <ac:chgData name="Fake Test User" userId="SID-0" providerId="Test" clId="FakeClientId" dt="2021-03-17T14:21:59.551" v="12" actId="790"/>
          <ac:spMkLst>
            <pc:docMk/>
            <pc:sldMk cId="2224495804" sldId="262"/>
            <ac:spMk id="5" creationId="{00000000-0000-0000-0000-000000000000}"/>
          </ac:spMkLst>
        </pc:spChg>
        <pc:spChg chg="mod">
          <ac:chgData name="Fake Test User" userId="SID-0" providerId="Test" clId="FakeClientId" dt="2021-03-17T14:21:59.551" v="12" actId="790"/>
          <ac:spMkLst>
            <pc:docMk/>
            <pc:sldMk cId="2224495804" sldId="262"/>
            <ac:spMk id="6" creationId="{00000000-0000-0000-0000-000000000000}"/>
          </ac:spMkLst>
        </pc:spChg>
      </pc:sldChg>
      <pc:sldChg chg="modSp mod modNotes">
        <pc:chgData name="Fake Test User" userId="SID-0" providerId="Test" clId="FakeClientId" dt="2021-03-17T14:23:53.406" v="24" actId="790"/>
        <pc:sldMkLst>
          <pc:docMk/>
          <pc:sldMk cId="1527004159" sldId="263"/>
        </pc:sldMkLst>
        <pc:spChg chg="mod">
          <ac:chgData name="Fake Test User" userId="SID-0" providerId="Test" clId="FakeClientId" dt="2021-03-17T14:22:06.708" v="13" actId="790"/>
          <ac:spMkLst>
            <pc:docMk/>
            <pc:sldMk cId="1527004159" sldId="263"/>
            <ac:spMk id="2" creationId="{00000000-0000-0000-0000-000000000000}"/>
          </ac:spMkLst>
        </pc:spChg>
      </pc:sldChg>
      <pc:sldChg chg="modNotes">
        <pc:chgData name="Fake Test User" userId="SID-0" providerId="Test" clId="FakeClientId" dt="2021-03-17T14:24:05.281" v="26" actId="790"/>
        <pc:sldMkLst>
          <pc:docMk/>
          <pc:sldMk cId="1800380133" sldId="264"/>
        </pc:sldMkLst>
      </pc:sldChg>
      <pc:sldChg chg="modSp mod modNotes">
        <pc:chgData name="Fake Test User" userId="SID-0" providerId="Test" clId="FakeClientId" dt="2021-03-17T14:24:17.796" v="27" actId="790"/>
        <pc:sldMkLst>
          <pc:docMk/>
          <pc:sldMk cId="3197023440" sldId="265"/>
        </pc:sldMkLst>
        <pc:spChg chg="mod">
          <ac:chgData name="Fake Test User" userId="SID-0" providerId="Test" clId="FakeClientId" dt="2021-03-17T14:22:25.657" v="14" actId="790"/>
          <ac:spMkLst>
            <pc:docMk/>
            <pc:sldMk cId="3197023440" sldId="265"/>
            <ac:spMk id="2" creationId="{00000000-0000-0000-0000-000000000000}"/>
          </ac:spMkLst>
        </pc:spChg>
        <pc:spChg chg="mod">
          <ac:chgData name="Fake Test User" userId="SID-0" providerId="Test" clId="FakeClientId" dt="2021-03-17T14:22:25.657" v="14" actId="790"/>
          <ac:spMkLst>
            <pc:docMk/>
            <pc:sldMk cId="3197023440" sldId="265"/>
            <ac:spMk id="3" creationId="{00000000-0000-0000-0000-000000000000}"/>
          </ac:spMkLst>
        </pc:spChg>
        <pc:spChg chg="mod">
          <ac:chgData name="Fake Test User" userId="SID-0" providerId="Test" clId="FakeClientId" dt="2021-03-17T14:22:25.657" v="14" actId="790"/>
          <ac:spMkLst>
            <pc:docMk/>
            <pc:sldMk cId="3197023440" sldId="265"/>
            <ac:spMk id="4" creationId="{00000000-0000-0000-0000-000000000000}"/>
          </ac:spMkLst>
        </pc:spChg>
      </pc:sldChg>
      <pc:sldChg chg="modSp mod modNotes">
        <pc:chgData name="Fake Test User" userId="SID-0" providerId="Test" clId="FakeClientId" dt="2021-03-17T14:23:25.344" v="20" actId="790"/>
        <pc:sldMkLst>
          <pc:docMk/>
          <pc:sldMk cId="3683544629" sldId="266"/>
        </pc:sldMkLst>
        <pc:spChg chg="mod">
          <ac:chgData name="Fake Test User" userId="SID-0" providerId="Test" clId="FakeClientId" dt="2021-03-17T14:21:28.724" v="9" actId="790"/>
          <ac:spMkLst>
            <pc:docMk/>
            <pc:sldMk cId="3683544629" sldId="266"/>
            <ac:spMk id="2" creationId="{00000000-0000-0000-0000-000000000000}"/>
          </ac:spMkLst>
        </pc:spChg>
        <pc:spChg chg="mod">
          <ac:chgData name="Fake Test User" userId="SID-0" providerId="Test" clId="FakeClientId" dt="2021-03-17T14:21:28.724" v="9" actId="790"/>
          <ac:spMkLst>
            <pc:docMk/>
            <pc:sldMk cId="3683544629" sldId="266"/>
            <ac:spMk id="4" creationId="{00000000-0000-0000-0000-000000000000}"/>
          </ac:spMkLst>
        </pc:spChg>
      </pc:sldChg>
      <pc:sldChg chg="modSp mod modNotes">
        <pc:chgData name="Fake Test User" userId="SID-0" providerId="Test" clId="FakeClientId" dt="2021-03-17T14:23:32.141" v="21" actId="790"/>
        <pc:sldMkLst>
          <pc:docMk/>
          <pc:sldMk cId="1315647518" sldId="268"/>
        </pc:sldMkLst>
        <pc:spChg chg="mod">
          <ac:chgData name="Fake Test User" userId="SID-0" providerId="Test" clId="FakeClientId" dt="2021-03-17T14:21:36.411" v="10" actId="790"/>
          <ac:spMkLst>
            <pc:docMk/>
            <pc:sldMk cId="1315647518" sldId="268"/>
            <ac:spMk id="2" creationId="{00000000-0000-0000-0000-000000000000}"/>
          </ac:spMkLst>
        </pc:spChg>
        <pc:spChg chg="mod">
          <ac:chgData name="Fake Test User" userId="SID-0" providerId="Test" clId="FakeClientId" dt="2021-03-17T14:21:36.411" v="10" actId="790"/>
          <ac:spMkLst>
            <pc:docMk/>
            <pc:sldMk cId="1315647518" sldId="268"/>
            <ac:spMk id="3" creationId="{00000000-0000-0000-0000-000000000000}"/>
          </ac:spMkLst>
        </pc:spChg>
      </pc:sldChg>
      <pc:sldMasterChg chg="modSp mod modSldLayout">
        <pc:chgData name="Fake Test User" userId="SID-0" providerId="Test" clId="FakeClientId" dt="2021-03-17T14:26:16.902" v="41" actId="790"/>
        <pc:sldMasterMkLst>
          <pc:docMk/>
          <pc:sldMasterMk cId="2346251051" sldId="2147483648"/>
        </pc:sldMasterMkLst>
        <pc:spChg chg="mod">
          <ac:chgData name="Fake Test User" userId="SID-0" providerId="Test" clId="FakeClientId" dt="2021-03-17T14:24:48.653" v="29" actId="790"/>
          <ac:spMkLst>
            <pc:docMk/>
            <pc:sldMasterMk cId="2346251051" sldId="2147483648"/>
            <ac:spMk id="2" creationId="{00000000-0000-0000-0000-000000000000}"/>
          </ac:spMkLst>
        </pc:spChg>
        <pc:spChg chg="mod">
          <ac:chgData name="Fake Test User" userId="SID-0" providerId="Test" clId="FakeClientId" dt="2021-03-17T14:24:48.653" v="29" actId="790"/>
          <ac:spMkLst>
            <pc:docMk/>
            <pc:sldMasterMk cId="2346251051" sldId="2147483648"/>
            <ac:spMk id="3" creationId="{00000000-0000-0000-0000-000000000000}"/>
          </ac:spMkLst>
        </pc:spChg>
        <pc:spChg chg="mod">
          <ac:chgData name="Fake Test User" userId="SID-0" providerId="Test" clId="FakeClientId" dt="2021-03-17T14:24:48.653" v="29" actId="790"/>
          <ac:spMkLst>
            <pc:docMk/>
            <pc:sldMasterMk cId="2346251051" sldId="2147483648"/>
            <ac:spMk id="4" creationId="{00000000-0000-0000-0000-000000000000}"/>
          </ac:spMkLst>
        </pc:spChg>
        <pc:spChg chg="mod">
          <ac:chgData name="Fake Test User" userId="SID-0" providerId="Test" clId="FakeClientId" dt="2021-03-17T14:24:48.653" v="29" actId="790"/>
          <ac:spMkLst>
            <pc:docMk/>
            <pc:sldMasterMk cId="2346251051" sldId="2147483648"/>
            <ac:spMk id="5" creationId="{00000000-0000-0000-0000-000000000000}"/>
          </ac:spMkLst>
        </pc:spChg>
        <pc:spChg chg="mod">
          <ac:chgData name="Fake Test User" userId="SID-0" providerId="Test" clId="FakeClientId" dt="2021-03-17T14:24:48.653" v="29" actId="790"/>
          <ac:spMkLst>
            <pc:docMk/>
            <pc:sldMasterMk cId="2346251051" sldId="2147483648"/>
            <ac:spMk id="6" creationId="{00000000-0000-0000-0000-000000000000}"/>
          </ac:spMkLst>
        </pc:spChg>
        <pc:sldLayoutChg chg="modSp mod">
          <pc:chgData name="Fake Test User" userId="SID-0" providerId="Test" clId="FakeClientId" dt="2021-03-17T14:24:54.278" v="30" actId="790"/>
          <pc:sldLayoutMkLst>
            <pc:docMk/>
            <pc:sldMasterMk cId="2346251051" sldId="2147483648"/>
            <pc:sldLayoutMk cId="1659756515" sldId="2147483649"/>
          </pc:sldLayoutMkLst>
          <pc:spChg chg="mod">
            <ac:chgData name="Fake Test User" userId="SID-0" providerId="Test" clId="FakeClientId" dt="2021-03-17T14:24:54.278" v="30" actId="790"/>
            <ac:spMkLst>
              <pc:docMk/>
              <pc:sldMasterMk cId="2346251051" sldId="2147483648"/>
              <pc:sldLayoutMk cId="1659756515" sldId="2147483649"/>
              <ac:spMk id="2" creationId="{00000000-0000-0000-0000-000000000000}"/>
            </ac:spMkLst>
          </pc:spChg>
          <pc:spChg chg="mod">
            <ac:chgData name="Fake Test User" userId="SID-0" providerId="Test" clId="FakeClientId" dt="2021-03-17T14:24:54.278" v="30" actId="790"/>
            <ac:spMkLst>
              <pc:docMk/>
              <pc:sldMasterMk cId="2346251051" sldId="2147483648"/>
              <pc:sldLayoutMk cId="1659756515" sldId="2147483649"/>
              <ac:spMk id="3" creationId="{00000000-0000-0000-0000-000000000000}"/>
            </ac:spMkLst>
          </pc:spChg>
          <pc:spChg chg="mod">
            <ac:chgData name="Fake Test User" userId="SID-0" providerId="Test" clId="FakeClientId" dt="2021-03-17T14:24:54.278" v="30" actId="790"/>
            <ac:spMkLst>
              <pc:docMk/>
              <pc:sldMasterMk cId="2346251051" sldId="2147483648"/>
              <pc:sldLayoutMk cId="1659756515" sldId="2147483649"/>
              <ac:spMk id="4" creationId="{00000000-0000-0000-0000-000000000000}"/>
            </ac:spMkLst>
          </pc:spChg>
          <pc:spChg chg="mod">
            <ac:chgData name="Fake Test User" userId="SID-0" providerId="Test" clId="FakeClientId" dt="2021-03-17T14:24:54.278" v="30" actId="790"/>
            <ac:spMkLst>
              <pc:docMk/>
              <pc:sldMasterMk cId="2346251051" sldId="2147483648"/>
              <pc:sldLayoutMk cId="1659756515" sldId="2147483649"/>
              <ac:spMk id="5" creationId="{00000000-0000-0000-0000-000000000000}"/>
            </ac:spMkLst>
          </pc:spChg>
          <pc:spChg chg="mod">
            <ac:chgData name="Fake Test User" userId="SID-0" providerId="Test" clId="FakeClientId" dt="2021-03-17T14:24:54.278" v="30" actId="790"/>
            <ac:spMkLst>
              <pc:docMk/>
              <pc:sldMasterMk cId="2346251051" sldId="2147483648"/>
              <pc:sldLayoutMk cId="1659756515" sldId="2147483649"/>
              <ac:spMk id="6" creationId="{00000000-0000-0000-0000-000000000000}"/>
            </ac:spMkLst>
          </pc:spChg>
          <pc:spChg chg="mod">
            <ac:chgData name="Fake Test User" userId="SID-0" providerId="Test" clId="FakeClientId" dt="2021-03-17T14:24:54.278" v="30" actId="790"/>
            <ac:spMkLst>
              <pc:docMk/>
              <pc:sldMasterMk cId="2346251051" sldId="2147483648"/>
              <pc:sldLayoutMk cId="1659756515" sldId="2147483649"/>
              <ac:spMk id="7" creationId="{00000000-0000-0000-0000-000000000000}"/>
            </ac:spMkLst>
          </pc:spChg>
          <pc:spChg chg="mod">
            <ac:chgData name="Fake Test User" userId="SID-0" providerId="Test" clId="FakeClientId" dt="2021-03-17T14:24:54.278" v="30" actId="790"/>
            <ac:spMkLst>
              <pc:docMk/>
              <pc:sldMasterMk cId="2346251051" sldId="2147483648"/>
              <pc:sldLayoutMk cId="1659756515" sldId="2147483649"/>
              <ac:spMk id="8" creationId="{00000000-0000-0000-0000-000000000000}"/>
            </ac:spMkLst>
          </pc:spChg>
        </pc:sldLayoutChg>
        <pc:sldLayoutChg chg="modSp mod">
          <pc:chgData name="Fake Test User" userId="SID-0" providerId="Test" clId="FakeClientId" dt="2021-03-17T14:25:01.106" v="31" actId="790"/>
          <pc:sldLayoutMkLst>
            <pc:docMk/>
            <pc:sldMasterMk cId="2346251051" sldId="2147483648"/>
            <pc:sldLayoutMk cId="3786876825" sldId="2147483650"/>
          </pc:sldLayoutMkLst>
          <pc:spChg chg="mod">
            <ac:chgData name="Fake Test User" userId="SID-0" providerId="Test" clId="FakeClientId" dt="2021-03-17T14:25:01.106" v="31" actId="790"/>
            <ac:spMkLst>
              <pc:docMk/>
              <pc:sldMasterMk cId="2346251051" sldId="2147483648"/>
              <pc:sldLayoutMk cId="3786876825" sldId="2147483650"/>
              <ac:spMk id="2" creationId="{00000000-0000-0000-0000-000000000000}"/>
            </ac:spMkLst>
          </pc:spChg>
          <pc:spChg chg="mod">
            <ac:chgData name="Fake Test User" userId="SID-0" providerId="Test" clId="FakeClientId" dt="2021-03-17T14:25:01.106" v="31" actId="790"/>
            <ac:spMkLst>
              <pc:docMk/>
              <pc:sldMasterMk cId="2346251051" sldId="2147483648"/>
              <pc:sldLayoutMk cId="3786876825" sldId="2147483650"/>
              <ac:spMk id="3" creationId="{00000000-0000-0000-0000-000000000000}"/>
            </ac:spMkLst>
          </pc:spChg>
          <pc:spChg chg="mod">
            <ac:chgData name="Fake Test User" userId="SID-0" providerId="Test" clId="FakeClientId" dt="2021-03-17T14:25:01.106" v="31" actId="790"/>
            <ac:spMkLst>
              <pc:docMk/>
              <pc:sldMasterMk cId="2346251051" sldId="2147483648"/>
              <pc:sldLayoutMk cId="3786876825" sldId="2147483650"/>
              <ac:spMk id="4" creationId="{00000000-0000-0000-0000-000000000000}"/>
            </ac:spMkLst>
          </pc:spChg>
          <pc:spChg chg="mod">
            <ac:chgData name="Fake Test User" userId="SID-0" providerId="Test" clId="FakeClientId" dt="2021-03-17T14:25:01.106" v="31" actId="790"/>
            <ac:spMkLst>
              <pc:docMk/>
              <pc:sldMasterMk cId="2346251051" sldId="2147483648"/>
              <pc:sldLayoutMk cId="3786876825" sldId="2147483650"/>
              <ac:spMk id="5" creationId="{00000000-0000-0000-0000-000000000000}"/>
            </ac:spMkLst>
          </pc:spChg>
          <pc:spChg chg="mod">
            <ac:chgData name="Fake Test User" userId="SID-0" providerId="Test" clId="FakeClientId" dt="2021-03-17T14:25:01.106" v="31" actId="790"/>
            <ac:spMkLst>
              <pc:docMk/>
              <pc:sldMasterMk cId="2346251051" sldId="2147483648"/>
              <pc:sldLayoutMk cId="3786876825" sldId="2147483650"/>
              <ac:spMk id="6" creationId="{00000000-0000-0000-0000-000000000000}"/>
            </ac:spMkLst>
          </pc:spChg>
        </pc:sldLayoutChg>
        <pc:sldLayoutChg chg="modSp mod">
          <pc:chgData name="Fake Test User" userId="SID-0" providerId="Test" clId="FakeClientId" dt="2021-03-17T14:25:14.653" v="33" actId="790"/>
          <pc:sldLayoutMkLst>
            <pc:docMk/>
            <pc:sldMasterMk cId="2346251051" sldId="2147483648"/>
            <pc:sldLayoutMk cId="3602678805" sldId="2147483651"/>
          </pc:sldLayoutMkLst>
          <pc:spChg chg="mod">
            <ac:chgData name="Fake Test User" userId="SID-0" providerId="Test" clId="FakeClientId" dt="2021-03-17T14:25:14.653" v="33" actId="790"/>
            <ac:spMkLst>
              <pc:docMk/>
              <pc:sldMasterMk cId="2346251051" sldId="2147483648"/>
              <pc:sldLayoutMk cId="3602678805" sldId="2147483651"/>
              <ac:spMk id="2" creationId="{00000000-0000-0000-0000-000000000000}"/>
            </ac:spMkLst>
          </pc:spChg>
          <pc:spChg chg="mod">
            <ac:chgData name="Fake Test User" userId="SID-0" providerId="Test" clId="FakeClientId" dt="2021-03-17T14:25:14.653" v="33" actId="790"/>
            <ac:spMkLst>
              <pc:docMk/>
              <pc:sldMasterMk cId="2346251051" sldId="2147483648"/>
              <pc:sldLayoutMk cId="3602678805" sldId="2147483651"/>
              <ac:spMk id="3" creationId="{00000000-0000-0000-0000-000000000000}"/>
            </ac:spMkLst>
          </pc:spChg>
          <pc:spChg chg="mod">
            <ac:chgData name="Fake Test User" userId="SID-0" providerId="Test" clId="FakeClientId" dt="2021-03-17T14:25:14.653" v="33" actId="790"/>
            <ac:spMkLst>
              <pc:docMk/>
              <pc:sldMasterMk cId="2346251051" sldId="2147483648"/>
              <pc:sldLayoutMk cId="3602678805" sldId="2147483651"/>
              <ac:spMk id="4" creationId="{00000000-0000-0000-0000-000000000000}"/>
            </ac:spMkLst>
          </pc:spChg>
          <pc:spChg chg="mod">
            <ac:chgData name="Fake Test User" userId="SID-0" providerId="Test" clId="FakeClientId" dt="2021-03-17T14:25:14.653" v="33" actId="790"/>
            <ac:spMkLst>
              <pc:docMk/>
              <pc:sldMasterMk cId="2346251051" sldId="2147483648"/>
              <pc:sldLayoutMk cId="3602678805" sldId="2147483651"/>
              <ac:spMk id="5" creationId="{00000000-0000-0000-0000-000000000000}"/>
            </ac:spMkLst>
          </pc:spChg>
          <pc:spChg chg="mod">
            <ac:chgData name="Fake Test User" userId="SID-0" providerId="Test" clId="FakeClientId" dt="2021-03-17T14:25:14.653" v="33" actId="790"/>
            <ac:spMkLst>
              <pc:docMk/>
              <pc:sldMasterMk cId="2346251051" sldId="2147483648"/>
              <pc:sldLayoutMk cId="3602678805" sldId="2147483651"/>
              <ac:spMk id="6" creationId="{00000000-0000-0000-0000-000000000000}"/>
            </ac:spMkLst>
          </pc:spChg>
          <pc:spChg chg="mod">
            <ac:chgData name="Fake Test User" userId="SID-0" providerId="Test" clId="FakeClientId" dt="2021-03-17T14:25:14.653" v="33" actId="790"/>
            <ac:spMkLst>
              <pc:docMk/>
              <pc:sldMasterMk cId="2346251051" sldId="2147483648"/>
              <pc:sldLayoutMk cId="3602678805" sldId="2147483651"/>
              <ac:spMk id="10" creationId="{00000000-0000-0000-0000-000000000000}"/>
            </ac:spMkLst>
          </pc:spChg>
        </pc:sldLayoutChg>
        <pc:sldLayoutChg chg="modSp mod">
          <pc:chgData name="Fake Test User" userId="SID-0" providerId="Test" clId="FakeClientId" dt="2021-03-17T14:25:24.278" v="34" actId="790"/>
          <pc:sldLayoutMkLst>
            <pc:docMk/>
            <pc:sldMasterMk cId="2346251051" sldId="2147483648"/>
            <pc:sldLayoutMk cId="3527791066" sldId="2147483652"/>
          </pc:sldLayoutMkLst>
          <pc:spChg chg="mod">
            <ac:chgData name="Fake Test User" userId="SID-0" providerId="Test" clId="FakeClientId" dt="2021-03-17T14:25:24.278" v="34" actId="790"/>
            <ac:spMkLst>
              <pc:docMk/>
              <pc:sldMasterMk cId="2346251051" sldId="2147483648"/>
              <pc:sldLayoutMk cId="3527791066" sldId="2147483652"/>
              <ac:spMk id="2" creationId="{00000000-0000-0000-0000-000000000000}"/>
            </ac:spMkLst>
          </pc:spChg>
          <pc:spChg chg="mod">
            <ac:chgData name="Fake Test User" userId="SID-0" providerId="Test" clId="FakeClientId" dt="2021-03-17T14:25:24.278" v="34" actId="790"/>
            <ac:spMkLst>
              <pc:docMk/>
              <pc:sldMasterMk cId="2346251051" sldId="2147483648"/>
              <pc:sldLayoutMk cId="3527791066" sldId="2147483652"/>
              <ac:spMk id="3" creationId="{00000000-0000-0000-0000-000000000000}"/>
            </ac:spMkLst>
          </pc:spChg>
          <pc:spChg chg="mod">
            <ac:chgData name="Fake Test User" userId="SID-0" providerId="Test" clId="FakeClientId" dt="2021-03-17T14:25:24.278" v="34" actId="790"/>
            <ac:spMkLst>
              <pc:docMk/>
              <pc:sldMasterMk cId="2346251051" sldId="2147483648"/>
              <pc:sldLayoutMk cId="3527791066" sldId="2147483652"/>
              <ac:spMk id="4" creationId="{00000000-0000-0000-0000-000000000000}"/>
            </ac:spMkLst>
          </pc:spChg>
          <pc:spChg chg="mod">
            <ac:chgData name="Fake Test User" userId="SID-0" providerId="Test" clId="FakeClientId" dt="2021-03-17T14:25:24.278" v="34" actId="790"/>
            <ac:spMkLst>
              <pc:docMk/>
              <pc:sldMasterMk cId="2346251051" sldId="2147483648"/>
              <pc:sldLayoutMk cId="3527791066" sldId="2147483652"/>
              <ac:spMk id="5" creationId="{00000000-0000-0000-0000-000000000000}"/>
            </ac:spMkLst>
          </pc:spChg>
          <pc:spChg chg="mod">
            <ac:chgData name="Fake Test User" userId="SID-0" providerId="Test" clId="FakeClientId" dt="2021-03-17T14:25:24.278" v="34" actId="790"/>
            <ac:spMkLst>
              <pc:docMk/>
              <pc:sldMasterMk cId="2346251051" sldId="2147483648"/>
              <pc:sldLayoutMk cId="3527791066" sldId="2147483652"/>
              <ac:spMk id="6" creationId="{00000000-0000-0000-0000-000000000000}"/>
            </ac:spMkLst>
          </pc:spChg>
          <pc:spChg chg="mod">
            <ac:chgData name="Fake Test User" userId="SID-0" providerId="Test" clId="FakeClientId" dt="2021-03-17T14:25:24.278" v="34" actId="790"/>
            <ac:spMkLst>
              <pc:docMk/>
              <pc:sldMasterMk cId="2346251051" sldId="2147483648"/>
              <pc:sldLayoutMk cId="3527791066" sldId="2147483652"/>
              <ac:spMk id="7" creationId="{00000000-0000-0000-0000-000000000000}"/>
            </ac:spMkLst>
          </pc:spChg>
        </pc:sldLayoutChg>
        <pc:sldLayoutChg chg="modSp mod">
          <pc:chgData name="Fake Test User" userId="SID-0" providerId="Test" clId="FakeClientId" dt="2021-03-17T14:25:34.731" v="35" actId="790"/>
          <pc:sldLayoutMkLst>
            <pc:docMk/>
            <pc:sldMasterMk cId="2346251051" sldId="2147483648"/>
            <pc:sldLayoutMk cId="3971016106" sldId="2147483653"/>
          </pc:sldLayoutMkLst>
          <pc:spChg chg="mod">
            <ac:chgData name="Fake Test User" userId="SID-0" providerId="Test" clId="FakeClientId" dt="2021-03-17T14:25:34.731" v="35" actId="790"/>
            <ac:spMkLst>
              <pc:docMk/>
              <pc:sldMasterMk cId="2346251051" sldId="2147483648"/>
              <pc:sldLayoutMk cId="3971016106" sldId="2147483653"/>
              <ac:spMk id="2" creationId="{00000000-0000-0000-0000-000000000000}"/>
            </ac:spMkLst>
          </pc:spChg>
          <pc:spChg chg="mod">
            <ac:chgData name="Fake Test User" userId="SID-0" providerId="Test" clId="FakeClientId" dt="2021-03-17T14:25:34.731" v="35" actId="790"/>
            <ac:spMkLst>
              <pc:docMk/>
              <pc:sldMasterMk cId="2346251051" sldId="2147483648"/>
              <pc:sldLayoutMk cId="3971016106" sldId="2147483653"/>
              <ac:spMk id="3" creationId="{00000000-0000-0000-0000-000000000000}"/>
            </ac:spMkLst>
          </pc:spChg>
          <pc:spChg chg="mod">
            <ac:chgData name="Fake Test User" userId="SID-0" providerId="Test" clId="FakeClientId" dt="2021-03-17T14:25:34.731" v="35" actId="790"/>
            <ac:spMkLst>
              <pc:docMk/>
              <pc:sldMasterMk cId="2346251051" sldId="2147483648"/>
              <pc:sldLayoutMk cId="3971016106" sldId="2147483653"/>
              <ac:spMk id="4" creationId="{00000000-0000-0000-0000-000000000000}"/>
            </ac:spMkLst>
          </pc:spChg>
          <pc:spChg chg="mod">
            <ac:chgData name="Fake Test User" userId="SID-0" providerId="Test" clId="FakeClientId" dt="2021-03-17T14:25:34.731" v="35" actId="790"/>
            <ac:spMkLst>
              <pc:docMk/>
              <pc:sldMasterMk cId="2346251051" sldId="2147483648"/>
              <pc:sldLayoutMk cId="3971016106" sldId="2147483653"/>
              <ac:spMk id="5" creationId="{00000000-0000-0000-0000-000000000000}"/>
            </ac:spMkLst>
          </pc:spChg>
          <pc:spChg chg="mod">
            <ac:chgData name="Fake Test User" userId="SID-0" providerId="Test" clId="FakeClientId" dt="2021-03-17T14:25:34.731" v="35" actId="790"/>
            <ac:spMkLst>
              <pc:docMk/>
              <pc:sldMasterMk cId="2346251051" sldId="2147483648"/>
              <pc:sldLayoutMk cId="3971016106" sldId="2147483653"/>
              <ac:spMk id="6" creationId="{00000000-0000-0000-0000-000000000000}"/>
            </ac:spMkLst>
          </pc:spChg>
          <pc:spChg chg="mod">
            <ac:chgData name="Fake Test User" userId="SID-0" providerId="Test" clId="FakeClientId" dt="2021-03-17T14:25:34.731" v="35" actId="790"/>
            <ac:spMkLst>
              <pc:docMk/>
              <pc:sldMasterMk cId="2346251051" sldId="2147483648"/>
              <pc:sldLayoutMk cId="3971016106" sldId="2147483653"/>
              <ac:spMk id="7" creationId="{00000000-0000-0000-0000-000000000000}"/>
            </ac:spMkLst>
          </pc:spChg>
          <pc:spChg chg="mod">
            <ac:chgData name="Fake Test User" userId="SID-0" providerId="Test" clId="FakeClientId" dt="2021-03-17T14:25:34.731" v="35" actId="790"/>
            <ac:spMkLst>
              <pc:docMk/>
              <pc:sldMasterMk cId="2346251051" sldId="2147483648"/>
              <pc:sldLayoutMk cId="3971016106" sldId="2147483653"/>
              <ac:spMk id="8" creationId="{00000000-0000-0000-0000-000000000000}"/>
            </ac:spMkLst>
          </pc:spChg>
          <pc:spChg chg="mod">
            <ac:chgData name="Fake Test User" userId="SID-0" providerId="Test" clId="FakeClientId" dt="2021-03-17T14:25:34.731" v="35" actId="790"/>
            <ac:spMkLst>
              <pc:docMk/>
              <pc:sldMasterMk cId="2346251051" sldId="2147483648"/>
              <pc:sldLayoutMk cId="3971016106" sldId="2147483653"/>
              <ac:spMk id="9" creationId="{00000000-0000-0000-0000-000000000000}"/>
            </ac:spMkLst>
          </pc:spChg>
        </pc:sldLayoutChg>
        <pc:sldLayoutChg chg="modSp mod">
          <pc:chgData name="Fake Test User" userId="SID-0" providerId="Test" clId="FakeClientId" dt="2021-03-17T14:25:41.184" v="36" actId="790"/>
          <pc:sldLayoutMkLst>
            <pc:docMk/>
            <pc:sldMasterMk cId="2346251051" sldId="2147483648"/>
            <pc:sldLayoutMk cId="1758111529" sldId="2147483654"/>
          </pc:sldLayoutMkLst>
          <pc:spChg chg="mod">
            <ac:chgData name="Fake Test User" userId="SID-0" providerId="Test" clId="FakeClientId" dt="2021-03-17T14:25:41.184" v="36" actId="790"/>
            <ac:spMkLst>
              <pc:docMk/>
              <pc:sldMasterMk cId="2346251051" sldId="2147483648"/>
              <pc:sldLayoutMk cId="1758111529" sldId="2147483654"/>
              <ac:spMk id="2" creationId="{00000000-0000-0000-0000-000000000000}"/>
            </ac:spMkLst>
          </pc:spChg>
          <pc:spChg chg="mod">
            <ac:chgData name="Fake Test User" userId="SID-0" providerId="Test" clId="FakeClientId" dt="2021-03-17T14:25:41.184" v="36" actId="790"/>
            <ac:spMkLst>
              <pc:docMk/>
              <pc:sldMasterMk cId="2346251051" sldId="2147483648"/>
              <pc:sldLayoutMk cId="1758111529" sldId="2147483654"/>
              <ac:spMk id="3" creationId="{00000000-0000-0000-0000-000000000000}"/>
            </ac:spMkLst>
          </pc:spChg>
          <pc:spChg chg="mod">
            <ac:chgData name="Fake Test User" userId="SID-0" providerId="Test" clId="FakeClientId" dt="2021-03-17T14:25:41.184" v="36" actId="790"/>
            <ac:spMkLst>
              <pc:docMk/>
              <pc:sldMasterMk cId="2346251051" sldId="2147483648"/>
              <pc:sldLayoutMk cId="1758111529" sldId="2147483654"/>
              <ac:spMk id="4" creationId="{00000000-0000-0000-0000-000000000000}"/>
            </ac:spMkLst>
          </pc:spChg>
          <pc:spChg chg="mod">
            <ac:chgData name="Fake Test User" userId="SID-0" providerId="Test" clId="FakeClientId" dt="2021-03-17T14:25:41.184" v="36" actId="790"/>
            <ac:spMkLst>
              <pc:docMk/>
              <pc:sldMasterMk cId="2346251051" sldId="2147483648"/>
              <pc:sldLayoutMk cId="1758111529" sldId="2147483654"/>
              <ac:spMk id="5" creationId="{00000000-0000-0000-0000-000000000000}"/>
            </ac:spMkLst>
          </pc:spChg>
        </pc:sldLayoutChg>
        <pc:sldLayoutChg chg="modSp mod">
          <pc:chgData name="Fake Test User" userId="SID-0" providerId="Test" clId="FakeClientId" dt="2021-03-17T14:25:48.809" v="37" actId="790"/>
          <pc:sldLayoutMkLst>
            <pc:docMk/>
            <pc:sldMasterMk cId="2346251051" sldId="2147483648"/>
            <pc:sldLayoutMk cId="302416926" sldId="2147483655"/>
          </pc:sldLayoutMkLst>
          <pc:spChg chg="mod">
            <ac:chgData name="Fake Test User" userId="SID-0" providerId="Test" clId="FakeClientId" dt="2021-03-17T14:25:48.809" v="37" actId="790"/>
            <ac:spMkLst>
              <pc:docMk/>
              <pc:sldMasterMk cId="2346251051" sldId="2147483648"/>
              <pc:sldLayoutMk cId="302416926" sldId="2147483655"/>
              <ac:spMk id="2" creationId="{00000000-0000-0000-0000-000000000000}"/>
            </ac:spMkLst>
          </pc:spChg>
          <pc:spChg chg="mod">
            <ac:chgData name="Fake Test User" userId="SID-0" providerId="Test" clId="FakeClientId" dt="2021-03-17T14:25:48.809" v="37" actId="790"/>
            <ac:spMkLst>
              <pc:docMk/>
              <pc:sldMasterMk cId="2346251051" sldId="2147483648"/>
              <pc:sldLayoutMk cId="302416926" sldId="2147483655"/>
              <ac:spMk id="3" creationId="{00000000-0000-0000-0000-000000000000}"/>
            </ac:spMkLst>
          </pc:spChg>
          <pc:spChg chg="mod">
            <ac:chgData name="Fake Test User" userId="SID-0" providerId="Test" clId="FakeClientId" dt="2021-03-17T14:25:48.809" v="37" actId="790"/>
            <ac:spMkLst>
              <pc:docMk/>
              <pc:sldMasterMk cId="2346251051" sldId="2147483648"/>
              <pc:sldLayoutMk cId="302416926" sldId="2147483655"/>
              <ac:spMk id="4" creationId="{00000000-0000-0000-0000-000000000000}"/>
            </ac:spMkLst>
          </pc:spChg>
        </pc:sldLayoutChg>
        <pc:sldLayoutChg chg="modSp mod">
          <pc:chgData name="Fake Test User" userId="SID-0" providerId="Test" clId="FakeClientId" dt="2021-03-17T14:25:55.402" v="38" actId="790"/>
          <pc:sldLayoutMkLst>
            <pc:docMk/>
            <pc:sldMasterMk cId="2346251051" sldId="2147483648"/>
            <pc:sldLayoutMk cId="3769764688" sldId="2147483656"/>
          </pc:sldLayoutMkLst>
          <pc:spChg chg="mod">
            <ac:chgData name="Fake Test User" userId="SID-0" providerId="Test" clId="FakeClientId" dt="2021-03-17T14:25:55.402" v="38" actId="790"/>
            <ac:spMkLst>
              <pc:docMk/>
              <pc:sldMasterMk cId="2346251051" sldId="2147483648"/>
              <pc:sldLayoutMk cId="3769764688" sldId="2147483656"/>
              <ac:spMk id="2" creationId="{00000000-0000-0000-0000-000000000000}"/>
            </ac:spMkLst>
          </pc:spChg>
          <pc:spChg chg="mod">
            <ac:chgData name="Fake Test User" userId="SID-0" providerId="Test" clId="FakeClientId" dt="2021-03-17T14:25:55.402" v="38" actId="790"/>
            <ac:spMkLst>
              <pc:docMk/>
              <pc:sldMasterMk cId="2346251051" sldId="2147483648"/>
              <pc:sldLayoutMk cId="3769764688" sldId="2147483656"/>
              <ac:spMk id="3" creationId="{00000000-0000-0000-0000-000000000000}"/>
            </ac:spMkLst>
          </pc:spChg>
          <pc:spChg chg="mod">
            <ac:chgData name="Fake Test User" userId="SID-0" providerId="Test" clId="FakeClientId" dt="2021-03-17T14:25:55.402" v="38" actId="790"/>
            <ac:spMkLst>
              <pc:docMk/>
              <pc:sldMasterMk cId="2346251051" sldId="2147483648"/>
              <pc:sldLayoutMk cId="3769764688" sldId="2147483656"/>
              <ac:spMk id="4" creationId="{00000000-0000-0000-0000-000000000000}"/>
            </ac:spMkLst>
          </pc:spChg>
          <pc:spChg chg="mod">
            <ac:chgData name="Fake Test User" userId="SID-0" providerId="Test" clId="FakeClientId" dt="2021-03-17T14:25:55.402" v="38" actId="790"/>
            <ac:spMkLst>
              <pc:docMk/>
              <pc:sldMasterMk cId="2346251051" sldId="2147483648"/>
              <pc:sldLayoutMk cId="3769764688" sldId="2147483656"/>
              <ac:spMk id="5" creationId="{00000000-0000-0000-0000-000000000000}"/>
            </ac:spMkLst>
          </pc:spChg>
          <pc:spChg chg="mod">
            <ac:chgData name="Fake Test User" userId="SID-0" providerId="Test" clId="FakeClientId" dt="2021-03-17T14:25:55.402" v="38" actId="790"/>
            <ac:spMkLst>
              <pc:docMk/>
              <pc:sldMasterMk cId="2346251051" sldId="2147483648"/>
              <pc:sldLayoutMk cId="3769764688" sldId="2147483656"/>
              <ac:spMk id="6" creationId="{00000000-0000-0000-0000-000000000000}"/>
            </ac:spMkLst>
          </pc:spChg>
          <pc:spChg chg="mod">
            <ac:chgData name="Fake Test User" userId="SID-0" providerId="Test" clId="FakeClientId" dt="2021-03-17T14:25:55.402" v="38" actId="790"/>
            <ac:spMkLst>
              <pc:docMk/>
              <pc:sldMasterMk cId="2346251051" sldId="2147483648"/>
              <pc:sldLayoutMk cId="3769764688" sldId="2147483656"/>
              <ac:spMk id="7" creationId="{00000000-0000-0000-0000-000000000000}"/>
            </ac:spMkLst>
          </pc:spChg>
        </pc:sldLayoutChg>
        <pc:sldLayoutChg chg="modSp mod">
          <pc:chgData name="Fake Test User" userId="SID-0" providerId="Test" clId="FakeClientId" dt="2021-03-17T14:26:03.824" v="39" actId="790"/>
          <pc:sldLayoutMkLst>
            <pc:docMk/>
            <pc:sldMasterMk cId="2346251051" sldId="2147483648"/>
            <pc:sldLayoutMk cId="769637093" sldId="2147483657"/>
          </pc:sldLayoutMkLst>
          <pc:spChg chg="mod">
            <ac:chgData name="Fake Test User" userId="SID-0" providerId="Test" clId="FakeClientId" dt="2021-03-17T14:26:03.824" v="39" actId="790"/>
            <ac:spMkLst>
              <pc:docMk/>
              <pc:sldMasterMk cId="2346251051" sldId="2147483648"/>
              <pc:sldLayoutMk cId="769637093" sldId="2147483657"/>
              <ac:spMk id="2" creationId="{00000000-0000-0000-0000-000000000000}"/>
            </ac:spMkLst>
          </pc:spChg>
          <pc:spChg chg="mod">
            <ac:chgData name="Fake Test User" userId="SID-0" providerId="Test" clId="FakeClientId" dt="2021-03-17T14:26:03.824" v="39" actId="790"/>
            <ac:spMkLst>
              <pc:docMk/>
              <pc:sldMasterMk cId="2346251051" sldId="2147483648"/>
              <pc:sldLayoutMk cId="769637093" sldId="2147483657"/>
              <ac:spMk id="3" creationId="{00000000-0000-0000-0000-000000000000}"/>
            </ac:spMkLst>
          </pc:spChg>
          <pc:spChg chg="mod">
            <ac:chgData name="Fake Test User" userId="SID-0" providerId="Test" clId="FakeClientId" dt="2021-03-17T14:26:03.824" v="39" actId="790"/>
            <ac:spMkLst>
              <pc:docMk/>
              <pc:sldMasterMk cId="2346251051" sldId="2147483648"/>
              <pc:sldLayoutMk cId="769637093" sldId="2147483657"/>
              <ac:spMk id="4" creationId="{00000000-0000-0000-0000-000000000000}"/>
            </ac:spMkLst>
          </pc:spChg>
          <pc:spChg chg="mod">
            <ac:chgData name="Fake Test User" userId="SID-0" providerId="Test" clId="FakeClientId" dt="2021-03-17T14:26:03.824" v="39" actId="790"/>
            <ac:spMkLst>
              <pc:docMk/>
              <pc:sldMasterMk cId="2346251051" sldId="2147483648"/>
              <pc:sldLayoutMk cId="769637093" sldId="2147483657"/>
              <ac:spMk id="5" creationId="{00000000-0000-0000-0000-000000000000}"/>
            </ac:spMkLst>
          </pc:spChg>
          <pc:spChg chg="mod">
            <ac:chgData name="Fake Test User" userId="SID-0" providerId="Test" clId="FakeClientId" dt="2021-03-17T14:26:03.824" v="39" actId="790"/>
            <ac:spMkLst>
              <pc:docMk/>
              <pc:sldMasterMk cId="2346251051" sldId="2147483648"/>
              <pc:sldLayoutMk cId="769637093" sldId="2147483657"/>
              <ac:spMk id="6" creationId="{00000000-0000-0000-0000-000000000000}"/>
            </ac:spMkLst>
          </pc:spChg>
          <pc:spChg chg="mod">
            <ac:chgData name="Fake Test User" userId="SID-0" providerId="Test" clId="FakeClientId" dt="2021-03-17T14:26:03.824" v="39" actId="790"/>
            <ac:spMkLst>
              <pc:docMk/>
              <pc:sldMasterMk cId="2346251051" sldId="2147483648"/>
              <pc:sldLayoutMk cId="769637093" sldId="2147483657"/>
              <ac:spMk id="7" creationId="{00000000-0000-0000-0000-000000000000}"/>
            </ac:spMkLst>
          </pc:spChg>
        </pc:sldLayoutChg>
        <pc:sldLayoutChg chg="modSp mod">
          <pc:chgData name="Fake Test User" userId="SID-0" providerId="Test" clId="FakeClientId" dt="2021-03-17T14:26:09.949" v="40" actId="790"/>
          <pc:sldLayoutMkLst>
            <pc:docMk/>
            <pc:sldMasterMk cId="2346251051" sldId="2147483648"/>
            <pc:sldLayoutMk cId="2012076707" sldId="2147483658"/>
          </pc:sldLayoutMkLst>
          <pc:spChg chg="mod">
            <ac:chgData name="Fake Test User" userId="SID-0" providerId="Test" clId="FakeClientId" dt="2021-03-17T14:26:09.949" v="40" actId="790"/>
            <ac:spMkLst>
              <pc:docMk/>
              <pc:sldMasterMk cId="2346251051" sldId="2147483648"/>
              <pc:sldLayoutMk cId="2012076707" sldId="2147483658"/>
              <ac:spMk id="2" creationId="{00000000-0000-0000-0000-000000000000}"/>
            </ac:spMkLst>
          </pc:spChg>
          <pc:spChg chg="mod">
            <ac:chgData name="Fake Test User" userId="SID-0" providerId="Test" clId="FakeClientId" dt="2021-03-17T14:26:09.949" v="40" actId="790"/>
            <ac:spMkLst>
              <pc:docMk/>
              <pc:sldMasterMk cId="2346251051" sldId="2147483648"/>
              <pc:sldLayoutMk cId="2012076707" sldId="2147483658"/>
              <ac:spMk id="3" creationId="{00000000-0000-0000-0000-000000000000}"/>
            </ac:spMkLst>
          </pc:spChg>
          <pc:spChg chg="mod">
            <ac:chgData name="Fake Test User" userId="SID-0" providerId="Test" clId="FakeClientId" dt="2021-03-17T14:26:09.949" v="40" actId="790"/>
            <ac:spMkLst>
              <pc:docMk/>
              <pc:sldMasterMk cId="2346251051" sldId="2147483648"/>
              <pc:sldLayoutMk cId="2012076707" sldId="2147483658"/>
              <ac:spMk id="4" creationId="{00000000-0000-0000-0000-000000000000}"/>
            </ac:spMkLst>
          </pc:spChg>
          <pc:spChg chg="mod">
            <ac:chgData name="Fake Test User" userId="SID-0" providerId="Test" clId="FakeClientId" dt="2021-03-17T14:26:09.949" v="40" actId="790"/>
            <ac:spMkLst>
              <pc:docMk/>
              <pc:sldMasterMk cId="2346251051" sldId="2147483648"/>
              <pc:sldLayoutMk cId="2012076707" sldId="2147483658"/>
              <ac:spMk id="5" creationId="{00000000-0000-0000-0000-000000000000}"/>
            </ac:spMkLst>
          </pc:spChg>
          <pc:spChg chg="mod">
            <ac:chgData name="Fake Test User" userId="SID-0" providerId="Test" clId="FakeClientId" dt="2021-03-17T14:26:09.949" v="40" actId="790"/>
            <ac:spMkLst>
              <pc:docMk/>
              <pc:sldMasterMk cId="2346251051" sldId="2147483648"/>
              <pc:sldLayoutMk cId="2012076707" sldId="2147483658"/>
              <ac:spMk id="6" creationId="{00000000-0000-0000-0000-000000000000}"/>
            </ac:spMkLst>
          </pc:spChg>
        </pc:sldLayoutChg>
        <pc:sldLayoutChg chg="modSp mod">
          <pc:chgData name="Fake Test User" userId="SID-0" providerId="Test" clId="FakeClientId" dt="2021-03-17T14:26:16.902" v="41" actId="790"/>
          <pc:sldLayoutMkLst>
            <pc:docMk/>
            <pc:sldMasterMk cId="2346251051" sldId="2147483648"/>
            <pc:sldLayoutMk cId="445927127" sldId="2147483659"/>
          </pc:sldLayoutMkLst>
          <pc:spChg chg="mod">
            <ac:chgData name="Fake Test User" userId="SID-0" providerId="Test" clId="FakeClientId" dt="2021-03-17T14:26:16.902" v="41" actId="790"/>
            <ac:spMkLst>
              <pc:docMk/>
              <pc:sldMasterMk cId="2346251051" sldId="2147483648"/>
              <pc:sldLayoutMk cId="445927127" sldId="2147483659"/>
              <ac:spMk id="2" creationId="{00000000-0000-0000-0000-000000000000}"/>
            </ac:spMkLst>
          </pc:spChg>
          <pc:spChg chg="mod">
            <ac:chgData name="Fake Test User" userId="SID-0" providerId="Test" clId="FakeClientId" dt="2021-03-17T14:26:16.902" v="41" actId="790"/>
            <ac:spMkLst>
              <pc:docMk/>
              <pc:sldMasterMk cId="2346251051" sldId="2147483648"/>
              <pc:sldLayoutMk cId="445927127" sldId="2147483659"/>
              <ac:spMk id="3" creationId="{00000000-0000-0000-0000-000000000000}"/>
            </ac:spMkLst>
          </pc:spChg>
          <pc:spChg chg="mod">
            <ac:chgData name="Fake Test User" userId="SID-0" providerId="Test" clId="FakeClientId" dt="2021-03-17T14:26:16.902" v="41" actId="790"/>
            <ac:spMkLst>
              <pc:docMk/>
              <pc:sldMasterMk cId="2346251051" sldId="2147483648"/>
              <pc:sldLayoutMk cId="445927127" sldId="2147483659"/>
              <ac:spMk id="4" creationId="{00000000-0000-0000-0000-000000000000}"/>
            </ac:spMkLst>
          </pc:spChg>
          <pc:spChg chg="mod">
            <ac:chgData name="Fake Test User" userId="SID-0" providerId="Test" clId="FakeClientId" dt="2021-03-17T14:26:16.902" v="41" actId="790"/>
            <ac:spMkLst>
              <pc:docMk/>
              <pc:sldMasterMk cId="2346251051" sldId="2147483648"/>
              <pc:sldLayoutMk cId="445927127" sldId="2147483659"/>
              <ac:spMk id="5" creationId="{00000000-0000-0000-0000-000000000000}"/>
            </ac:spMkLst>
          </pc:spChg>
          <pc:spChg chg="mod">
            <ac:chgData name="Fake Test User" userId="SID-0" providerId="Test" clId="FakeClientId" dt="2021-03-17T14:26:16.902" v="41" actId="790"/>
            <ac:spMkLst>
              <pc:docMk/>
              <pc:sldMasterMk cId="2346251051" sldId="2147483648"/>
              <pc:sldLayoutMk cId="445927127" sldId="2147483659"/>
              <ac:spMk id="6" creationId="{00000000-0000-0000-0000-000000000000}"/>
            </ac:spMkLst>
          </pc:spChg>
        </pc:sldLayoutChg>
        <pc:sldLayoutChg chg="modSp mod">
          <pc:chgData name="Fake Test User" userId="SID-0" providerId="Test" clId="FakeClientId" dt="2021-03-17T14:25:07.262" v="32" actId="790"/>
          <pc:sldLayoutMkLst>
            <pc:docMk/>
            <pc:sldMasterMk cId="2346251051" sldId="2147483648"/>
            <pc:sldLayoutMk cId="2673943605" sldId="2147483660"/>
          </pc:sldLayoutMkLst>
          <pc:spChg chg="mod">
            <ac:chgData name="Fake Test User" userId="SID-0" providerId="Test" clId="FakeClientId" dt="2021-03-17T14:25:07.262" v="32" actId="790"/>
            <ac:spMkLst>
              <pc:docMk/>
              <pc:sldMasterMk cId="2346251051" sldId="2147483648"/>
              <pc:sldLayoutMk cId="2673943605" sldId="2147483660"/>
              <ac:spMk id="2" creationId="{00000000-0000-0000-0000-000000000000}"/>
            </ac:spMkLst>
          </pc:spChg>
          <pc:spChg chg="mod">
            <ac:chgData name="Fake Test User" userId="SID-0" providerId="Test" clId="FakeClientId" dt="2021-03-17T14:25:07.262" v="32" actId="790"/>
            <ac:spMkLst>
              <pc:docMk/>
              <pc:sldMasterMk cId="2346251051" sldId="2147483648"/>
              <pc:sldLayoutMk cId="2673943605" sldId="2147483660"/>
              <ac:spMk id="3" creationId="{00000000-0000-0000-0000-000000000000}"/>
            </ac:spMkLst>
          </pc:spChg>
          <pc:spChg chg="mod">
            <ac:chgData name="Fake Test User" userId="SID-0" providerId="Test" clId="FakeClientId" dt="2021-03-17T14:25:07.262" v="32" actId="790"/>
            <ac:spMkLst>
              <pc:docMk/>
              <pc:sldMasterMk cId="2346251051" sldId="2147483648"/>
              <pc:sldLayoutMk cId="2673943605" sldId="2147483660"/>
              <ac:spMk id="7" creationId="{00000000-0000-0000-0000-000000000000}"/>
            </ac:spMkLst>
          </pc:spChg>
          <pc:spChg chg="mod">
            <ac:chgData name="Fake Test User" userId="SID-0" providerId="Test" clId="FakeClientId" dt="2021-03-17T14:25:07.262" v="32" actId="790"/>
            <ac:spMkLst>
              <pc:docMk/>
              <pc:sldMasterMk cId="2346251051" sldId="2147483648"/>
              <pc:sldLayoutMk cId="2673943605" sldId="2147483660"/>
              <ac:spMk id="8" creationId="{00000000-0000-0000-0000-000000000000}"/>
            </ac:spMkLst>
          </pc:spChg>
          <pc:spChg chg="mod">
            <ac:chgData name="Fake Test User" userId="SID-0" providerId="Test" clId="FakeClientId" dt="2021-03-17T14:25:07.262" v="32" actId="790"/>
            <ac:spMkLst>
              <pc:docMk/>
              <pc:sldMasterMk cId="2346251051" sldId="2147483648"/>
              <pc:sldLayoutMk cId="2673943605" sldId="2147483660"/>
              <ac:spMk id="11" creationId="{00000000-0000-0000-0000-000000000000}"/>
            </ac:spMkLst>
          </pc:spChg>
        </pc:sldLayoutChg>
      </pc:sldMaster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B2EDE0-F4C0-4630-B9E4-C24311F1E920}" type="doc">
      <dgm:prSet loTypeId="urn:microsoft.com/office/officeart/2005/8/layout/StepDownProcess" loCatId="process" qsTypeId="urn:microsoft.com/office/officeart/2005/8/quickstyle/3d3" qsCatId="3D" csTypeId="urn:microsoft.com/office/officeart/2005/8/colors/colorful1" csCatId="colorful" phldr="1"/>
      <dgm:spPr/>
      <dgm:t>
        <a:bodyPr/>
        <a:lstStyle/>
        <a:p>
          <a:endParaRPr lang="tr-TR"/>
        </a:p>
      </dgm:t>
    </dgm:pt>
    <dgm:pt modelId="{AA478676-7AF0-4302-86BF-0C6B625A9D9B}">
      <dgm:prSet phldrT="[Metin]"/>
      <dgm:spPr/>
      <dgm:t>
        <a:bodyPr/>
        <a:lstStyle/>
        <a:p>
          <a:r>
            <a:rPr lang="tr-TR" dirty="0" smtClean="0"/>
            <a:t>İÇ KONTROL SİSTEMİ</a:t>
          </a:r>
          <a:endParaRPr lang="tr-TR" dirty="0"/>
        </a:p>
      </dgm:t>
    </dgm:pt>
    <dgm:pt modelId="{AF918430-17F9-4F1D-BCBE-0E961CE57F28}" type="parTrans" cxnId="{E9B6A546-15C5-4389-B0F9-F18C25721365}">
      <dgm:prSet/>
      <dgm:spPr/>
      <dgm:t>
        <a:bodyPr/>
        <a:lstStyle/>
        <a:p>
          <a:endParaRPr lang="tr-TR"/>
        </a:p>
      </dgm:t>
    </dgm:pt>
    <dgm:pt modelId="{7EDC26AC-7F92-4674-A95B-1A8F2C73302F}" type="sibTrans" cxnId="{E9B6A546-15C5-4389-B0F9-F18C25721365}">
      <dgm:prSet/>
      <dgm:spPr/>
      <dgm:t>
        <a:bodyPr/>
        <a:lstStyle/>
        <a:p>
          <a:endParaRPr lang="tr-TR"/>
        </a:p>
      </dgm:t>
    </dgm:pt>
    <dgm:pt modelId="{E7DA6754-E604-410F-B2DD-C78644D7BA10}">
      <dgm:prSet phldrT="[Metin]"/>
      <dgm:spPr/>
      <dgm:t>
        <a:bodyPr/>
        <a:lstStyle/>
        <a:p>
          <a:r>
            <a:rPr lang="tr-TR" dirty="0" smtClean="0"/>
            <a:t>İÇ KONTROL SİSTEMİ SORU FORMU SONUÇLARI</a:t>
          </a:r>
          <a:endParaRPr lang="tr-TR" dirty="0"/>
        </a:p>
      </dgm:t>
    </dgm:pt>
    <dgm:pt modelId="{3A80224D-6179-427D-A691-A33F4665D28F}" type="parTrans" cxnId="{14DE3040-5D7E-47C7-91F0-D5AC9E9FEC1A}">
      <dgm:prSet/>
      <dgm:spPr/>
      <dgm:t>
        <a:bodyPr/>
        <a:lstStyle/>
        <a:p>
          <a:endParaRPr lang="tr-TR"/>
        </a:p>
      </dgm:t>
    </dgm:pt>
    <dgm:pt modelId="{E5A35788-38AA-4750-BAB1-FFA96ADC6B4E}" type="sibTrans" cxnId="{14DE3040-5D7E-47C7-91F0-D5AC9E9FEC1A}">
      <dgm:prSet/>
      <dgm:spPr/>
      <dgm:t>
        <a:bodyPr/>
        <a:lstStyle/>
        <a:p>
          <a:endParaRPr lang="tr-TR"/>
        </a:p>
      </dgm:t>
    </dgm:pt>
    <dgm:pt modelId="{4DC664D3-FA01-4A82-A0FC-D8CD22BA73C3}">
      <dgm:prSet phldrT="[Metin]"/>
      <dgm:spPr/>
      <dgm:t>
        <a:bodyPr/>
        <a:lstStyle/>
        <a:p>
          <a:r>
            <a:rPr lang="tr-TR" dirty="0" smtClean="0"/>
            <a:t>2021-2022 İÇ KONTROL UYUM EYLEM PLANI UYGULAMA SONUÇLARI</a:t>
          </a:r>
          <a:endParaRPr lang="tr-TR" dirty="0"/>
        </a:p>
      </dgm:t>
    </dgm:pt>
    <dgm:pt modelId="{AE6B6749-20A5-4DDC-8248-AC3ECC7D2116}" type="parTrans" cxnId="{54A0C0D3-90E7-4105-BE9C-3755748B2278}">
      <dgm:prSet/>
      <dgm:spPr/>
      <dgm:t>
        <a:bodyPr/>
        <a:lstStyle/>
        <a:p>
          <a:endParaRPr lang="tr-TR"/>
        </a:p>
      </dgm:t>
    </dgm:pt>
    <dgm:pt modelId="{786A4296-EB0B-42B8-8133-31FA97280E6E}" type="sibTrans" cxnId="{54A0C0D3-90E7-4105-BE9C-3755748B2278}">
      <dgm:prSet/>
      <dgm:spPr/>
      <dgm:t>
        <a:bodyPr/>
        <a:lstStyle/>
        <a:p>
          <a:endParaRPr lang="tr-TR"/>
        </a:p>
      </dgm:t>
    </dgm:pt>
    <dgm:pt modelId="{3F777E83-23CC-4AFA-AC8E-2B9D0E5C339B}">
      <dgm:prSet phldrT="[Metin]"/>
      <dgm:spPr/>
      <dgm:t>
        <a:bodyPr/>
        <a:lstStyle/>
        <a:p>
          <a:r>
            <a:rPr lang="tr-TR" dirty="0" smtClean="0"/>
            <a:t>GÜÇLÜ VE ZAYIF YÖNLER</a:t>
          </a:r>
          <a:endParaRPr lang="tr-TR" dirty="0"/>
        </a:p>
      </dgm:t>
    </dgm:pt>
    <dgm:pt modelId="{C3A9887E-1733-49F0-95D6-A7CD255B4217}" type="parTrans" cxnId="{A76B9AA3-73F1-4280-9AAB-9D2743A2D6FE}">
      <dgm:prSet/>
      <dgm:spPr/>
      <dgm:t>
        <a:bodyPr/>
        <a:lstStyle/>
        <a:p>
          <a:endParaRPr lang="tr-TR"/>
        </a:p>
      </dgm:t>
    </dgm:pt>
    <dgm:pt modelId="{67C6AB25-D77D-4991-BB99-749D612D96AB}" type="sibTrans" cxnId="{A76B9AA3-73F1-4280-9AAB-9D2743A2D6FE}">
      <dgm:prSet/>
      <dgm:spPr/>
      <dgm:t>
        <a:bodyPr/>
        <a:lstStyle/>
        <a:p>
          <a:endParaRPr lang="tr-TR"/>
        </a:p>
      </dgm:t>
    </dgm:pt>
    <dgm:pt modelId="{34BBD133-562A-4FA5-ABF2-9EAFDF4AD3B1}">
      <dgm:prSet phldrT="[Metin]"/>
      <dgm:spPr/>
      <dgm:t>
        <a:bodyPr/>
        <a:lstStyle/>
        <a:p>
          <a:r>
            <a:rPr lang="tr-TR" dirty="0" smtClean="0"/>
            <a:t>SONUÇ VE ÖNERİLER</a:t>
          </a:r>
          <a:endParaRPr lang="tr-TR" dirty="0"/>
        </a:p>
      </dgm:t>
    </dgm:pt>
    <dgm:pt modelId="{0016F7B3-932D-4F9A-88D6-936708D6572A}" type="parTrans" cxnId="{228D9D41-4A43-4502-B938-17D765F31B96}">
      <dgm:prSet/>
      <dgm:spPr/>
      <dgm:t>
        <a:bodyPr/>
        <a:lstStyle/>
        <a:p>
          <a:endParaRPr lang="tr-TR"/>
        </a:p>
      </dgm:t>
    </dgm:pt>
    <dgm:pt modelId="{36BA3295-E19B-44F8-8AB3-DC0E3900D550}" type="sibTrans" cxnId="{228D9D41-4A43-4502-B938-17D765F31B96}">
      <dgm:prSet/>
      <dgm:spPr/>
      <dgm:t>
        <a:bodyPr/>
        <a:lstStyle/>
        <a:p>
          <a:endParaRPr lang="tr-TR"/>
        </a:p>
      </dgm:t>
    </dgm:pt>
    <dgm:pt modelId="{9BBF6F5D-34A1-4912-A39B-E79A201D531A}" type="pres">
      <dgm:prSet presAssocID="{69B2EDE0-F4C0-4630-B9E4-C24311F1E920}" presName="rootnode" presStyleCnt="0">
        <dgm:presLayoutVars>
          <dgm:chMax/>
          <dgm:chPref/>
          <dgm:dir/>
          <dgm:animLvl val="lvl"/>
        </dgm:presLayoutVars>
      </dgm:prSet>
      <dgm:spPr/>
      <dgm:t>
        <a:bodyPr/>
        <a:lstStyle/>
        <a:p>
          <a:endParaRPr lang="tr-TR"/>
        </a:p>
      </dgm:t>
    </dgm:pt>
    <dgm:pt modelId="{49DC8AAB-7C7E-4445-8500-A3968BC6E291}" type="pres">
      <dgm:prSet presAssocID="{AA478676-7AF0-4302-86BF-0C6B625A9D9B}" presName="composite" presStyleCnt="0"/>
      <dgm:spPr/>
    </dgm:pt>
    <dgm:pt modelId="{6028CE81-8FE2-48D5-B681-8E98443B6144}" type="pres">
      <dgm:prSet presAssocID="{AA478676-7AF0-4302-86BF-0C6B625A9D9B}" presName="bentUpArrow1" presStyleLbl="alignImgPlace1" presStyleIdx="0" presStyleCnt="4" custScaleX="57523" custScaleY="101123"/>
      <dgm:spPr>
        <a:ln>
          <a:solidFill>
            <a:srgbClr val="C00000"/>
          </a:solidFill>
        </a:ln>
      </dgm:spPr>
    </dgm:pt>
    <dgm:pt modelId="{09689F05-19C9-44BE-826B-441EA5C56450}" type="pres">
      <dgm:prSet presAssocID="{AA478676-7AF0-4302-86BF-0C6B625A9D9B}" presName="ParentText" presStyleLbl="node1" presStyleIdx="0" presStyleCnt="5" custScaleX="181139">
        <dgm:presLayoutVars>
          <dgm:chMax val="1"/>
          <dgm:chPref val="1"/>
          <dgm:bulletEnabled val="1"/>
        </dgm:presLayoutVars>
      </dgm:prSet>
      <dgm:spPr/>
      <dgm:t>
        <a:bodyPr/>
        <a:lstStyle/>
        <a:p>
          <a:endParaRPr lang="tr-TR"/>
        </a:p>
      </dgm:t>
    </dgm:pt>
    <dgm:pt modelId="{1CF5FBB8-D170-4B2C-B603-3EB87AD25372}" type="pres">
      <dgm:prSet presAssocID="{AA478676-7AF0-4302-86BF-0C6B625A9D9B}" presName="ChildText" presStyleLbl="revTx" presStyleIdx="0" presStyleCnt="4">
        <dgm:presLayoutVars>
          <dgm:chMax val="0"/>
          <dgm:chPref val="0"/>
          <dgm:bulletEnabled val="1"/>
        </dgm:presLayoutVars>
      </dgm:prSet>
      <dgm:spPr/>
      <dgm:t>
        <a:bodyPr/>
        <a:lstStyle/>
        <a:p>
          <a:endParaRPr lang="tr-TR"/>
        </a:p>
      </dgm:t>
    </dgm:pt>
    <dgm:pt modelId="{01639C34-CAD8-4C10-9CF1-045E35E13B76}" type="pres">
      <dgm:prSet presAssocID="{7EDC26AC-7F92-4674-A95B-1A8F2C73302F}" presName="sibTrans" presStyleCnt="0"/>
      <dgm:spPr/>
    </dgm:pt>
    <dgm:pt modelId="{35183C00-1F04-401A-929B-A769183C7E4C}" type="pres">
      <dgm:prSet presAssocID="{E7DA6754-E604-410F-B2DD-C78644D7BA10}" presName="composite" presStyleCnt="0"/>
      <dgm:spPr/>
    </dgm:pt>
    <dgm:pt modelId="{FCFE524F-0CE3-4A3A-948D-5883D6C3C631}" type="pres">
      <dgm:prSet presAssocID="{E7DA6754-E604-410F-B2DD-C78644D7BA10}" presName="bentUpArrow1" presStyleLbl="alignImgPlace1" presStyleIdx="1" presStyleCnt="4" custScaleX="57523" custScaleY="101123"/>
      <dgm:spPr>
        <a:ln>
          <a:solidFill>
            <a:srgbClr val="C00000"/>
          </a:solidFill>
        </a:ln>
      </dgm:spPr>
    </dgm:pt>
    <dgm:pt modelId="{86C60B99-8CD6-4391-BB53-4EDEAFAEAFE9}" type="pres">
      <dgm:prSet presAssocID="{E7DA6754-E604-410F-B2DD-C78644D7BA10}" presName="ParentText" presStyleLbl="node1" presStyleIdx="1" presStyleCnt="5" custScaleX="181139">
        <dgm:presLayoutVars>
          <dgm:chMax val="1"/>
          <dgm:chPref val="1"/>
          <dgm:bulletEnabled val="1"/>
        </dgm:presLayoutVars>
      </dgm:prSet>
      <dgm:spPr/>
      <dgm:t>
        <a:bodyPr/>
        <a:lstStyle/>
        <a:p>
          <a:endParaRPr lang="tr-TR"/>
        </a:p>
      </dgm:t>
    </dgm:pt>
    <dgm:pt modelId="{7A648D98-1C6F-4B29-9F81-C16D226B4718}" type="pres">
      <dgm:prSet presAssocID="{E7DA6754-E604-410F-B2DD-C78644D7BA10}" presName="ChildText" presStyleLbl="revTx" presStyleIdx="1" presStyleCnt="4">
        <dgm:presLayoutVars>
          <dgm:chMax val="0"/>
          <dgm:chPref val="0"/>
          <dgm:bulletEnabled val="1"/>
        </dgm:presLayoutVars>
      </dgm:prSet>
      <dgm:spPr/>
      <dgm:t>
        <a:bodyPr/>
        <a:lstStyle/>
        <a:p>
          <a:endParaRPr lang="tr-TR"/>
        </a:p>
      </dgm:t>
    </dgm:pt>
    <dgm:pt modelId="{6F7C5316-D66B-44B9-9217-EDFE88B5E963}" type="pres">
      <dgm:prSet presAssocID="{E5A35788-38AA-4750-BAB1-FFA96ADC6B4E}" presName="sibTrans" presStyleCnt="0"/>
      <dgm:spPr/>
    </dgm:pt>
    <dgm:pt modelId="{36EA0848-B423-4CD3-B57B-4DF7FF896D6D}" type="pres">
      <dgm:prSet presAssocID="{4DC664D3-FA01-4A82-A0FC-D8CD22BA73C3}" presName="composite" presStyleCnt="0"/>
      <dgm:spPr/>
    </dgm:pt>
    <dgm:pt modelId="{8D9B8ABB-B169-449A-8E6C-4D5D40D66AA8}" type="pres">
      <dgm:prSet presAssocID="{4DC664D3-FA01-4A82-A0FC-D8CD22BA73C3}" presName="bentUpArrow1" presStyleLbl="alignImgPlace1" presStyleIdx="2" presStyleCnt="4" custScaleX="57523" custScaleY="101123" custLinFactNeighborX="6610"/>
      <dgm:spPr/>
    </dgm:pt>
    <dgm:pt modelId="{2B53ADA9-12B8-4B62-B771-B118615ED5EF}" type="pres">
      <dgm:prSet presAssocID="{4DC664D3-FA01-4A82-A0FC-D8CD22BA73C3}" presName="ParentText" presStyleLbl="node1" presStyleIdx="2" presStyleCnt="5" custScaleX="181139">
        <dgm:presLayoutVars>
          <dgm:chMax val="1"/>
          <dgm:chPref val="1"/>
          <dgm:bulletEnabled val="1"/>
        </dgm:presLayoutVars>
      </dgm:prSet>
      <dgm:spPr/>
      <dgm:t>
        <a:bodyPr/>
        <a:lstStyle/>
        <a:p>
          <a:endParaRPr lang="tr-TR"/>
        </a:p>
      </dgm:t>
    </dgm:pt>
    <dgm:pt modelId="{FEA2F234-8FA8-438C-8D13-F5B87B2B0078}" type="pres">
      <dgm:prSet presAssocID="{4DC664D3-FA01-4A82-A0FC-D8CD22BA73C3}" presName="ChildText" presStyleLbl="revTx" presStyleIdx="2" presStyleCnt="4">
        <dgm:presLayoutVars>
          <dgm:chMax val="0"/>
          <dgm:chPref val="0"/>
          <dgm:bulletEnabled val="1"/>
        </dgm:presLayoutVars>
      </dgm:prSet>
      <dgm:spPr/>
    </dgm:pt>
    <dgm:pt modelId="{A7CE6A41-9658-408D-832D-C3897122AA7F}" type="pres">
      <dgm:prSet presAssocID="{786A4296-EB0B-42B8-8133-31FA97280E6E}" presName="sibTrans" presStyleCnt="0"/>
      <dgm:spPr/>
    </dgm:pt>
    <dgm:pt modelId="{11AE21C3-8E42-4C0F-903D-68FEB8676EBE}" type="pres">
      <dgm:prSet presAssocID="{3F777E83-23CC-4AFA-AC8E-2B9D0E5C339B}" presName="composite" presStyleCnt="0"/>
      <dgm:spPr/>
    </dgm:pt>
    <dgm:pt modelId="{40AAF725-FFEE-4A49-B66A-E306AC22BAD8}" type="pres">
      <dgm:prSet presAssocID="{3F777E83-23CC-4AFA-AC8E-2B9D0E5C339B}" presName="bentUpArrow1" presStyleLbl="alignImgPlace1" presStyleIdx="3" presStyleCnt="4"/>
      <dgm:spPr/>
    </dgm:pt>
    <dgm:pt modelId="{D58753EB-B2C9-4AB7-93B8-142AC564CF24}" type="pres">
      <dgm:prSet presAssocID="{3F777E83-23CC-4AFA-AC8E-2B9D0E5C339B}" presName="ParentText" presStyleLbl="node1" presStyleIdx="3" presStyleCnt="5">
        <dgm:presLayoutVars>
          <dgm:chMax val="1"/>
          <dgm:chPref val="1"/>
          <dgm:bulletEnabled val="1"/>
        </dgm:presLayoutVars>
      </dgm:prSet>
      <dgm:spPr/>
      <dgm:t>
        <a:bodyPr/>
        <a:lstStyle/>
        <a:p>
          <a:endParaRPr lang="tr-TR"/>
        </a:p>
      </dgm:t>
    </dgm:pt>
    <dgm:pt modelId="{0FA670D6-5B5B-419F-9420-ADE1B57B77D6}" type="pres">
      <dgm:prSet presAssocID="{3F777E83-23CC-4AFA-AC8E-2B9D0E5C339B}" presName="ChildText" presStyleLbl="revTx" presStyleIdx="3" presStyleCnt="4">
        <dgm:presLayoutVars>
          <dgm:chMax val="0"/>
          <dgm:chPref val="0"/>
          <dgm:bulletEnabled val="1"/>
        </dgm:presLayoutVars>
      </dgm:prSet>
      <dgm:spPr/>
    </dgm:pt>
    <dgm:pt modelId="{AC54E63E-CC3A-42BA-842A-3BE6CF2E932F}" type="pres">
      <dgm:prSet presAssocID="{67C6AB25-D77D-4991-BB99-749D612D96AB}" presName="sibTrans" presStyleCnt="0"/>
      <dgm:spPr/>
    </dgm:pt>
    <dgm:pt modelId="{D942FEB9-114A-433D-8562-1275F6151ADB}" type="pres">
      <dgm:prSet presAssocID="{34BBD133-562A-4FA5-ABF2-9EAFDF4AD3B1}" presName="composite" presStyleCnt="0"/>
      <dgm:spPr/>
    </dgm:pt>
    <dgm:pt modelId="{6DA3AEC6-0840-4424-A04F-C8D19EF98688}" type="pres">
      <dgm:prSet presAssocID="{34BBD133-562A-4FA5-ABF2-9EAFDF4AD3B1}" presName="ParentText" presStyleLbl="node1" presStyleIdx="4" presStyleCnt="5">
        <dgm:presLayoutVars>
          <dgm:chMax val="1"/>
          <dgm:chPref val="1"/>
          <dgm:bulletEnabled val="1"/>
        </dgm:presLayoutVars>
      </dgm:prSet>
      <dgm:spPr/>
      <dgm:t>
        <a:bodyPr/>
        <a:lstStyle/>
        <a:p>
          <a:endParaRPr lang="tr-TR"/>
        </a:p>
      </dgm:t>
    </dgm:pt>
  </dgm:ptLst>
  <dgm:cxnLst>
    <dgm:cxn modelId="{228D9D41-4A43-4502-B938-17D765F31B96}" srcId="{69B2EDE0-F4C0-4630-B9E4-C24311F1E920}" destId="{34BBD133-562A-4FA5-ABF2-9EAFDF4AD3B1}" srcOrd="4" destOrd="0" parTransId="{0016F7B3-932D-4F9A-88D6-936708D6572A}" sibTransId="{36BA3295-E19B-44F8-8AB3-DC0E3900D550}"/>
    <dgm:cxn modelId="{1B853B69-60F1-4A9F-AB3E-B41B8DE9072C}" type="presOf" srcId="{3F777E83-23CC-4AFA-AC8E-2B9D0E5C339B}" destId="{D58753EB-B2C9-4AB7-93B8-142AC564CF24}" srcOrd="0" destOrd="0" presId="urn:microsoft.com/office/officeart/2005/8/layout/StepDownProcess"/>
    <dgm:cxn modelId="{14DE3040-5D7E-47C7-91F0-D5AC9E9FEC1A}" srcId="{69B2EDE0-F4C0-4630-B9E4-C24311F1E920}" destId="{E7DA6754-E604-410F-B2DD-C78644D7BA10}" srcOrd="1" destOrd="0" parTransId="{3A80224D-6179-427D-A691-A33F4665D28F}" sibTransId="{E5A35788-38AA-4750-BAB1-FFA96ADC6B4E}"/>
    <dgm:cxn modelId="{EB4C437F-D272-4B86-B998-6B820BC598E5}" type="presOf" srcId="{4DC664D3-FA01-4A82-A0FC-D8CD22BA73C3}" destId="{2B53ADA9-12B8-4B62-B771-B118615ED5EF}" srcOrd="0" destOrd="0" presId="urn:microsoft.com/office/officeart/2005/8/layout/StepDownProcess"/>
    <dgm:cxn modelId="{2B40C593-016D-41CE-A90F-67CB84BAF66E}" type="presOf" srcId="{AA478676-7AF0-4302-86BF-0C6B625A9D9B}" destId="{09689F05-19C9-44BE-826B-441EA5C56450}" srcOrd="0" destOrd="0" presId="urn:microsoft.com/office/officeart/2005/8/layout/StepDownProcess"/>
    <dgm:cxn modelId="{54A0C0D3-90E7-4105-BE9C-3755748B2278}" srcId="{69B2EDE0-F4C0-4630-B9E4-C24311F1E920}" destId="{4DC664D3-FA01-4A82-A0FC-D8CD22BA73C3}" srcOrd="2" destOrd="0" parTransId="{AE6B6749-20A5-4DDC-8248-AC3ECC7D2116}" sibTransId="{786A4296-EB0B-42B8-8133-31FA97280E6E}"/>
    <dgm:cxn modelId="{A76B9AA3-73F1-4280-9AAB-9D2743A2D6FE}" srcId="{69B2EDE0-F4C0-4630-B9E4-C24311F1E920}" destId="{3F777E83-23CC-4AFA-AC8E-2B9D0E5C339B}" srcOrd="3" destOrd="0" parTransId="{C3A9887E-1733-49F0-95D6-A7CD255B4217}" sibTransId="{67C6AB25-D77D-4991-BB99-749D612D96AB}"/>
    <dgm:cxn modelId="{E9B6A546-15C5-4389-B0F9-F18C25721365}" srcId="{69B2EDE0-F4C0-4630-B9E4-C24311F1E920}" destId="{AA478676-7AF0-4302-86BF-0C6B625A9D9B}" srcOrd="0" destOrd="0" parTransId="{AF918430-17F9-4F1D-BCBE-0E961CE57F28}" sibTransId="{7EDC26AC-7F92-4674-A95B-1A8F2C73302F}"/>
    <dgm:cxn modelId="{B191F48F-5ADB-49AF-BFE7-23524A8178F1}" type="presOf" srcId="{69B2EDE0-F4C0-4630-B9E4-C24311F1E920}" destId="{9BBF6F5D-34A1-4912-A39B-E79A201D531A}" srcOrd="0" destOrd="0" presId="urn:microsoft.com/office/officeart/2005/8/layout/StepDownProcess"/>
    <dgm:cxn modelId="{394C5459-FF13-4FB9-A285-D06286404857}" type="presOf" srcId="{34BBD133-562A-4FA5-ABF2-9EAFDF4AD3B1}" destId="{6DA3AEC6-0840-4424-A04F-C8D19EF98688}" srcOrd="0" destOrd="0" presId="urn:microsoft.com/office/officeart/2005/8/layout/StepDownProcess"/>
    <dgm:cxn modelId="{310295CA-C067-4BA0-8BBC-9331F1841D1B}" type="presOf" srcId="{E7DA6754-E604-410F-B2DD-C78644D7BA10}" destId="{86C60B99-8CD6-4391-BB53-4EDEAFAEAFE9}" srcOrd="0" destOrd="0" presId="urn:microsoft.com/office/officeart/2005/8/layout/StepDownProcess"/>
    <dgm:cxn modelId="{CD26C017-4E00-4C84-8A96-19CF96BF2568}" type="presParOf" srcId="{9BBF6F5D-34A1-4912-A39B-E79A201D531A}" destId="{49DC8AAB-7C7E-4445-8500-A3968BC6E291}" srcOrd="0" destOrd="0" presId="urn:microsoft.com/office/officeart/2005/8/layout/StepDownProcess"/>
    <dgm:cxn modelId="{06A84EC2-1346-43A0-AC5B-B4CE2A2C4CBE}" type="presParOf" srcId="{49DC8AAB-7C7E-4445-8500-A3968BC6E291}" destId="{6028CE81-8FE2-48D5-B681-8E98443B6144}" srcOrd="0" destOrd="0" presId="urn:microsoft.com/office/officeart/2005/8/layout/StepDownProcess"/>
    <dgm:cxn modelId="{77DBE2A5-C1D3-46FD-AEA1-74B9A163C948}" type="presParOf" srcId="{49DC8AAB-7C7E-4445-8500-A3968BC6E291}" destId="{09689F05-19C9-44BE-826B-441EA5C56450}" srcOrd="1" destOrd="0" presId="urn:microsoft.com/office/officeart/2005/8/layout/StepDownProcess"/>
    <dgm:cxn modelId="{585EA8E6-3C5D-4EFE-8625-34994F6F57FB}" type="presParOf" srcId="{49DC8AAB-7C7E-4445-8500-A3968BC6E291}" destId="{1CF5FBB8-D170-4B2C-B603-3EB87AD25372}" srcOrd="2" destOrd="0" presId="urn:microsoft.com/office/officeart/2005/8/layout/StepDownProcess"/>
    <dgm:cxn modelId="{42679A26-ACD9-4BB2-92CB-4A07007313C4}" type="presParOf" srcId="{9BBF6F5D-34A1-4912-A39B-E79A201D531A}" destId="{01639C34-CAD8-4C10-9CF1-045E35E13B76}" srcOrd="1" destOrd="0" presId="urn:microsoft.com/office/officeart/2005/8/layout/StepDownProcess"/>
    <dgm:cxn modelId="{E4EC0A09-6927-4845-80E7-6F81DC625673}" type="presParOf" srcId="{9BBF6F5D-34A1-4912-A39B-E79A201D531A}" destId="{35183C00-1F04-401A-929B-A769183C7E4C}" srcOrd="2" destOrd="0" presId="urn:microsoft.com/office/officeart/2005/8/layout/StepDownProcess"/>
    <dgm:cxn modelId="{3E57464E-1A38-47E8-8F76-BA3A8D86127D}" type="presParOf" srcId="{35183C00-1F04-401A-929B-A769183C7E4C}" destId="{FCFE524F-0CE3-4A3A-948D-5883D6C3C631}" srcOrd="0" destOrd="0" presId="urn:microsoft.com/office/officeart/2005/8/layout/StepDownProcess"/>
    <dgm:cxn modelId="{AFE2C00D-F614-4A35-B101-B3C94971A60E}" type="presParOf" srcId="{35183C00-1F04-401A-929B-A769183C7E4C}" destId="{86C60B99-8CD6-4391-BB53-4EDEAFAEAFE9}" srcOrd="1" destOrd="0" presId="urn:microsoft.com/office/officeart/2005/8/layout/StepDownProcess"/>
    <dgm:cxn modelId="{7006BC81-2067-4B95-908D-E7137454CC62}" type="presParOf" srcId="{35183C00-1F04-401A-929B-A769183C7E4C}" destId="{7A648D98-1C6F-4B29-9F81-C16D226B4718}" srcOrd="2" destOrd="0" presId="urn:microsoft.com/office/officeart/2005/8/layout/StepDownProcess"/>
    <dgm:cxn modelId="{7C846D9A-FA1E-4232-8C0F-65664F2D2130}" type="presParOf" srcId="{9BBF6F5D-34A1-4912-A39B-E79A201D531A}" destId="{6F7C5316-D66B-44B9-9217-EDFE88B5E963}" srcOrd="3" destOrd="0" presId="urn:microsoft.com/office/officeart/2005/8/layout/StepDownProcess"/>
    <dgm:cxn modelId="{80C5DA8B-498B-4791-9F48-CF61EE5398A2}" type="presParOf" srcId="{9BBF6F5D-34A1-4912-A39B-E79A201D531A}" destId="{36EA0848-B423-4CD3-B57B-4DF7FF896D6D}" srcOrd="4" destOrd="0" presId="urn:microsoft.com/office/officeart/2005/8/layout/StepDownProcess"/>
    <dgm:cxn modelId="{35E767EA-D317-4041-8A85-ED62F121F9F5}" type="presParOf" srcId="{36EA0848-B423-4CD3-B57B-4DF7FF896D6D}" destId="{8D9B8ABB-B169-449A-8E6C-4D5D40D66AA8}" srcOrd="0" destOrd="0" presId="urn:microsoft.com/office/officeart/2005/8/layout/StepDownProcess"/>
    <dgm:cxn modelId="{623A2597-D54B-4B44-AF13-DE95AC7D8733}" type="presParOf" srcId="{36EA0848-B423-4CD3-B57B-4DF7FF896D6D}" destId="{2B53ADA9-12B8-4B62-B771-B118615ED5EF}" srcOrd="1" destOrd="0" presId="urn:microsoft.com/office/officeart/2005/8/layout/StepDownProcess"/>
    <dgm:cxn modelId="{C58FC236-B028-4D98-B488-C3B60A5401F9}" type="presParOf" srcId="{36EA0848-B423-4CD3-B57B-4DF7FF896D6D}" destId="{FEA2F234-8FA8-438C-8D13-F5B87B2B0078}" srcOrd="2" destOrd="0" presId="urn:microsoft.com/office/officeart/2005/8/layout/StepDownProcess"/>
    <dgm:cxn modelId="{74303462-B5BC-4E33-A622-92CA732F4C79}" type="presParOf" srcId="{9BBF6F5D-34A1-4912-A39B-E79A201D531A}" destId="{A7CE6A41-9658-408D-832D-C3897122AA7F}" srcOrd="5" destOrd="0" presId="urn:microsoft.com/office/officeart/2005/8/layout/StepDownProcess"/>
    <dgm:cxn modelId="{BF17961D-CF50-44A8-A8F2-6D3C0508C162}" type="presParOf" srcId="{9BBF6F5D-34A1-4912-A39B-E79A201D531A}" destId="{11AE21C3-8E42-4C0F-903D-68FEB8676EBE}" srcOrd="6" destOrd="0" presId="urn:microsoft.com/office/officeart/2005/8/layout/StepDownProcess"/>
    <dgm:cxn modelId="{15D5260E-7749-4BC6-986A-70036C8B15B1}" type="presParOf" srcId="{11AE21C3-8E42-4C0F-903D-68FEB8676EBE}" destId="{40AAF725-FFEE-4A49-B66A-E306AC22BAD8}" srcOrd="0" destOrd="0" presId="urn:microsoft.com/office/officeart/2005/8/layout/StepDownProcess"/>
    <dgm:cxn modelId="{E28473D4-9C99-420B-83C1-C88A63F4358C}" type="presParOf" srcId="{11AE21C3-8E42-4C0F-903D-68FEB8676EBE}" destId="{D58753EB-B2C9-4AB7-93B8-142AC564CF24}" srcOrd="1" destOrd="0" presId="urn:microsoft.com/office/officeart/2005/8/layout/StepDownProcess"/>
    <dgm:cxn modelId="{1E29207F-226E-4423-924D-5DC4A69F1D15}" type="presParOf" srcId="{11AE21C3-8E42-4C0F-903D-68FEB8676EBE}" destId="{0FA670D6-5B5B-419F-9420-ADE1B57B77D6}" srcOrd="2" destOrd="0" presId="urn:microsoft.com/office/officeart/2005/8/layout/StepDownProcess"/>
    <dgm:cxn modelId="{16D2BCEF-2F97-40F7-847E-B7C4D7D8D69F}" type="presParOf" srcId="{9BBF6F5D-34A1-4912-A39B-E79A201D531A}" destId="{AC54E63E-CC3A-42BA-842A-3BE6CF2E932F}" srcOrd="7" destOrd="0" presId="urn:microsoft.com/office/officeart/2005/8/layout/StepDownProcess"/>
    <dgm:cxn modelId="{00767917-7C30-4DC9-8971-943182D84CA5}" type="presParOf" srcId="{9BBF6F5D-34A1-4912-A39B-E79A201D531A}" destId="{D942FEB9-114A-433D-8562-1275F6151ADB}" srcOrd="8" destOrd="0" presId="urn:microsoft.com/office/officeart/2005/8/layout/StepDownProcess"/>
    <dgm:cxn modelId="{9AE354D6-26D0-422C-B480-3C48B9191954}" type="presParOf" srcId="{D942FEB9-114A-433D-8562-1275F6151ADB}" destId="{6DA3AEC6-0840-4424-A04F-C8D19EF98688}"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B22F594-6CF5-480A-A994-6C413C9A50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8D35641F-87CC-465A-B118-5514860F96D9}">
      <dgm:prSet phldrT="[Metin]"/>
      <dgm:spPr/>
      <dgm:t>
        <a:bodyPr/>
        <a:lstStyle/>
        <a:p>
          <a:pPr algn="ctr"/>
          <a:endParaRPr lang="tr-TR" dirty="0"/>
        </a:p>
      </dgm:t>
    </dgm:pt>
    <dgm:pt modelId="{7CE1D343-A7AA-4FE2-BC37-A94CFD889709}" type="parTrans" cxnId="{96E45DFC-4D76-4C17-9F36-712BE19A95C0}">
      <dgm:prSet/>
      <dgm:spPr/>
      <dgm:t>
        <a:bodyPr/>
        <a:lstStyle/>
        <a:p>
          <a:pPr algn="ctr"/>
          <a:endParaRPr lang="tr-TR"/>
        </a:p>
      </dgm:t>
    </dgm:pt>
    <dgm:pt modelId="{002E30C5-EDF3-4904-AB8B-7526CE4CFEBA}" type="sibTrans" cxnId="{96E45DFC-4D76-4C17-9F36-712BE19A95C0}">
      <dgm:prSet/>
      <dgm:spPr/>
      <dgm:t>
        <a:bodyPr/>
        <a:lstStyle/>
        <a:p>
          <a:pPr algn="ctr"/>
          <a:endParaRPr lang="tr-TR"/>
        </a:p>
      </dgm:t>
    </dgm:pt>
    <dgm:pt modelId="{50EED611-928F-4F58-B81F-BE69DB9F2E3B}">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75,93</a:t>
          </a:r>
          <a:endParaRPr lang="tr-TR" dirty="0"/>
        </a:p>
      </dgm:t>
    </dgm:pt>
    <dgm:pt modelId="{1D42FD71-3E02-44AD-A48D-3A8E2C39537F}" type="parTrans" cxnId="{3699B077-580A-4435-8411-B0326A40EB2D}">
      <dgm:prSet/>
      <dgm:spPr/>
      <dgm:t>
        <a:bodyPr/>
        <a:lstStyle/>
        <a:p>
          <a:pPr algn="ctr"/>
          <a:endParaRPr lang="tr-TR"/>
        </a:p>
      </dgm:t>
    </dgm:pt>
    <dgm:pt modelId="{5E69B136-D9B6-495B-B744-17281A9C7947}" type="sibTrans" cxnId="{3699B077-580A-4435-8411-B0326A40EB2D}">
      <dgm:prSet/>
      <dgm:spPr/>
      <dgm:t>
        <a:bodyPr/>
        <a:lstStyle/>
        <a:p>
          <a:pPr algn="ctr"/>
          <a:endParaRPr lang="tr-TR"/>
        </a:p>
      </dgm:t>
    </dgm:pt>
    <dgm:pt modelId="{833DFE42-A83D-4A0C-A6FD-7266BFEE69C2}">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98,15</a:t>
          </a:r>
          <a:endParaRPr lang="tr-TR" dirty="0"/>
        </a:p>
      </dgm:t>
    </dgm:pt>
    <dgm:pt modelId="{42ECB5FB-B5CA-453D-8F21-34122B2772BE}" type="parTrans" cxnId="{BC3E7788-14CA-4C2A-A00D-FA5BA99B88C4}">
      <dgm:prSet/>
      <dgm:spPr/>
      <dgm:t>
        <a:bodyPr/>
        <a:lstStyle/>
        <a:p>
          <a:pPr algn="ctr"/>
          <a:endParaRPr lang="tr-TR"/>
        </a:p>
      </dgm:t>
    </dgm:pt>
    <dgm:pt modelId="{1A733CA7-C930-45E6-9979-C44C5EE480A5}" type="sibTrans" cxnId="{BC3E7788-14CA-4C2A-A00D-FA5BA99B88C4}">
      <dgm:prSet/>
      <dgm:spPr/>
      <dgm:t>
        <a:bodyPr/>
        <a:lstStyle/>
        <a:p>
          <a:pPr algn="ctr"/>
          <a:endParaRPr lang="tr-TR"/>
        </a:p>
      </dgm:t>
    </dgm:pt>
    <dgm:pt modelId="{0FDE4155-95BD-4B15-8B35-E287D7DEDEA8}">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92,59</a:t>
          </a:r>
          <a:endParaRPr lang="tr-TR" dirty="0"/>
        </a:p>
      </dgm:t>
    </dgm:pt>
    <dgm:pt modelId="{042A1081-0796-43E3-8572-A06B82B8747B}" type="parTrans" cxnId="{C3115266-E92A-4F49-A7D7-3E2CEC997D71}">
      <dgm:prSet/>
      <dgm:spPr/>
      <dgm:t>
        <a:bodyPr/>
        <a:lstStyle/>
        <a:p>
          <a:pPr algn="ctr"/>
          <a:endParaRPr lang="tr-TR"/>
        </a:p>
      </dgm:t>
    </dgm:pt>
    <dgm:pt modelId="{CDCD4492-AA90-4DF7-A8A9-D3524DAB4191}" type="sibTrans" cxnId="{C3115266-E92A-4F49-A7D7-3E2CEC997D71}">
      <dgm:prSet/>
      <dgm:spPr/>
      <dgm:t>
        <a:bodyPr/>
        <a:lstStyle/>
        <a:p>
          <a:pPr algn="ctr"/>
          <a:endParaRPr lang="tr-TR"/>
        </a:p>
      </dgm:t>
    </dgm:pt>
    <dgm:pt modelId="{6F00916E-1314-4FA1-9035-4043355EF46A}">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88,89</a:t>
          </a:r>
          <a:endParaRPr lang="tr-TR" dirty="0"/>
        </a:p>
      </dgm:t>
    </dgm:pt>
    <dgm:pt modelId="{AB46A16F-BA58-4BA7-8470-9F13A87150B3}" type="parTrans" cxnId="{5A170E9A-5E22-498B-AA4B-B010D9A5F61B}">
      <dgm:prSet/>
      <dgm:spPr/>
      <dgm:t>
        <a:bodyPr/>
        <a:lstStyle/>
        <a:p>
          <a:pPr algn="ctr"/>
          <a:endParaRPr lang="tr-TR"/>
        </a:p>
      </dgm:t>
    </dgm:pt>
    <dgm:pt modelId="{4C92AC79-F7DC-416B-9A0E-D0664AFBEB4E}" type="sibTrans" cxnId="{5A170E9A-5E22-498B-AA4B-B010D9A5F61B}">
      <dgm:prSet/>
      <dgm:spPr/>
      <dgm:t>
        <a:bodyPr/>
        <a:lstStyle/>
        <a:p>
          <a:pPr algn="ctr"/>
          <a:endParaRPr lang="tr-TR"/>
        </a:p>
      </dgm:t>
    </dgm:pt>
    <dgm:pt modelId="{B5B69A66-D80C-4483-9760-E5D29A6024D8}">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92,59</a:t>
          </a:r>
          <a:endParaRPr lang="tr-TR" dirty="0"/>
        </a:p>
      </dgm:t>
    </dgm:pt>
    <dgm:pt modelId="{78CEBB50-3020-4AF7-8D27-84E6EE6A3342}" type="parTrans" cxnId="{1ED7766B-408C-4E07-BF5B-82FA3DF8C473}">
      <dgm:prSet/>
      <dgm:spPr/>
      <dgm:t>
        <a:bodyPr/>
        <a:lstStyle/>
        <a:p>
          <a:pPr algn="ctr"/>
          <a:endParaRPr lang="tr-TR"/>
        </a:p>
      </dgm:t>
    </dgm:pt>
    <dgm:pt modelId="{96F21B04-B071-4CE9-81BC-BD905644CE8B}" type="sibTrans" cxnId="{1ED7766B-408C-4E07-BF5B-82FA3DF8C473}">
      <dgm:prSet/>
      <dgm:spPr/>
      <dgm:t>
        <a:bodyPr/>
        <a:lstStyle/>
        <a:p>
          <a:pPr algn="ctr"/>
          <a:endParaRPr lang="tr-TR"/>
        </a:p>
      </dgm:t>
    </dgm:pt>
    <dgm:pt modelId="{B371D48A-D2E5-42DA-8BD7-3CB093ED83AF}">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94,44</a:t>
          </a:r>
          <a:endParaRPr lang="tr-TR" dirty="0"/>
        </a:p>
      </dgm:t>
    </dgm:pt>
    <dgm:pt modelId="{A9A5610B-DEDF-458C-BC06-3643445228D5}" type="parTrans" cxnId="{C16241F5-E7EF-40A1-A7AC-8A800E667AC6}">
      <dgm:prSet/>
      <dgm:spPr/>
      <dgm:t>
        <a:bodyPr/>
        <a:lstStyle/>
        <a:p>
          <a:endParaRPr lang="tr-TR"/>
        </a:p>
      </dgm:t>
    </dgm:pt>
    <dgm:pt modelId="{D87CAEC4-CD0A-4AB3-96E3-0FDF430FA479}" type="sibTrans" cxnId="{C16241F5-E7EF-40A1-A7AC-8A800E667AC6}">
      <dgm:prSet/>
      <dgm:spPr/>
      <dgm:t>
        <a:bodyPr/>
        <a:lstStyle/>
        <a:p>
          <a:endParaRPr lang="tr-TR"/>
        </a:p>
      </dgm:t>
    </dgm:pt>
    <dgm:pt modelId="{AB3E6755-E6FD-4ED4-A0C4-434FA6D2369F}" type="pres">
      <dgm:prSet presAssocID="{7B22F594-6CF5-480A-A994-6C413C9A5058}" presName="vert0" presStyleCnt="0">
        <dgm:presLayoutVars>
          <dgm:dir/>
          <dgm:animOne val="branch"/>
          <dgm:animLvl val="lvl"/>
        </dgm:presLayoutVars>
      </dgm:prSet>
      <dgm:spPr/>
      <dgm:t>
        <a:bodyPr/>
        <a:lstStyle/>
        <a:p>
          <a:endParaRPr lang="tr-TR"/>
        </a:p>
      </dgm:t>
    </dgm:pt>
    <dgm:pt modelId="{7B85CC00-3045-4136-AA0F-597A75C618F6}" type="pres">
      <dgm:prSet presAssocID="{8D35641F-87CC-465A-B118-5514860F96D9}" presName="thickLine" presStyleLbl="alignNode1" presStyleIdx="0" presStyleCnt="1"/>
      <dgm:spPr/>
      <dgm:t>
        <a:bodyPr/>
        <a:lstStyle/>
        <a:p>
          <a:endParaRPr lang="tr-TR"/>
        </a:p>
      </dgm:t>
    </dgm:pt>
    <dgm:pt modelId="{64C0D936-830B-4D79-B6ED-54908576A8E9}" type="pres">
      <dgm:prSet presAssocID="{8D35641F-87CC-465A-B118-5514860F96D9}" presName="horz1" presStyleCnt="0"/>
      <dgm:spPr/>
    </dgm:pt>
    <dgm:pt modelId="{3C8B706E-1B4B-44BF-8A09-86B15CB59381}" type="pres">
      <dgm:prSet presAssocID="{8D35641F-87CC-465A-B118-5514860F96D9}" presName="tx1" presStyleLbl="revTx" presStyleIdx="0" presStyleCnt="7"/>
      <dgm:spPr/>
      <dgm:t>
        <a:bodyPr/>
        <a:lstStyle/>
        <a:p>
          <a:endParaRPr lang="tr-TR"/>
        </a:p>
      </dgm:t>
    </dgm:pt>
    <dgm:pt modelId="{04FE7BAE-4519-4F9B-81FF-F0E45DABA94B}" type="pres">
      <dgm:prSet presAssocID="{8D35641F-87CC-465A-B118-5514860F96D9}" presName="vert1" presStyleCnt="0"/>
      <dgm:spPr/>
    </dgm:pt>
    <dgm:pt modelId="{E66D9FD9-0F66-4E2D-947E-77CFBE65B250}" type="pres">
      <dgm:prSet presAssocID="{50EED611-928F-4F58-B81F-BE69DB9F2E3B}" presName="vertSpace2a" presStyleCnt="0"/>
      <dgm:spPr/>
    </dgm:pt>
    <dgm:pt modelId="{06E17551-8558-4AEA-A952-73E71B3164FA}" type="pres">
      <dgm:prSet presAssocID="{50EED611-928F-4F58-B81F-BE69DB9F2E3B}" presName="horz2" presStyleCnt="0"/>
      <dgm:spPr/>
    </dgm:pt>
    <dgm:pt modelId="{6FEA440C-AF63-4D76-95A1-A2B940F8A9BA}" type="pres">
      <dgm:prSet presAssocID="{50EED611-928F-4F58-B81F-BE69DB9F2E3B}" presName="horzSpace2" presStyleCnt="0"/>
      <dgm:spPr/>
    </dgm:pt>
    <dgm:pt modelId="{E3CF9103-0A90-472B-B63A-5D99C55DD148}" type="pres">
      <dgm:prSet presAssocID="{50EED611-928F-4F58-B81F-BE69DB9F2E3B}" presName="tx2" presStyleLbl="revTx" presStyleIdx="1" presStyleCnt="7"/>
      <dgm:spPr/>
      <dgm:t>
        <a:bodyPr/>
        <a:lstStyle/>
        <a:p>
          <a:endParaRPr lang="tr-TR"/>
        </a:p>
      </dgm:t>
    </dgm:pt>
    <dgm:pt modelId="{FF3030A7-8C60-4649-ADDF-67C953BFD01D}" type="pres">
      <dgm:prSet presAssocID="{50EED611-928F-4F58-B81F-BE69DB9F2E3B}" presName="vert2" presStyleCnt="0"/>
      <dgm:spPr/>
    </dgm:pt>
    <dgm:pt modelId="{6CB381FB-325F-49D1-A50D-0B068785AEFA}" type="pres">
      <dgm:prSet presAssocID="{50EED611-928F-4F58-B81F-BE69DB9F2E3B}" presName="thinLine2b" presStyleLbl="callout" presStyleIdx="0" presStyleCnt="6"/>
      <dgm:spPr/>
    </dgm:pt>
    <dgm:pt modelId="{07B2FD01-CD3A-41B0-8D0F-94FCAE9F980C}" type="pres">
      <dgm:prSet presAssocID="{50EED611-928F-4F58-B81F-BE69DB9F2E3B}" presName="vertSpace2b" presStyleCnt="0"/>
      <dgm:spPr/>
    </dgm:pt>
    <dgm:pt modelId="{F2A1879B-51A1-4F7D-BE78-B3044733B86F}" type="pres">
      <dgm:prSet presAssocID="{833DFE42-A83D-4A0C-A6FD-7266BFEE69C2}" presName="horz2" presStyleCnt="0"/>
      <dgm:spPr/>
    </dgm:pt>
    <dgm:pt modelId="{CE2F355C-89FF-4E32-98E5-A177DC441835}" type="pres">
      <dgm:prSet presAssocID="{833DFE42-A83D-4A0C-A6FD-7266BFEE69C2}" presName="horzSpace2" presStyleCnt="0"/>
      <dgm:spPr/>
    </dgm:pt>
    <dgm:pt modelId="{FD1C5FB0-C4B3-4206-86DB-3619510FD8B8}" type="pres">
      <dgm:prSet presAssocID="{833DFE42-A83D-4A0C-A6FD-7266BFEE69C2}" presName="tx2" presStyleLbl="revTx" presStyleIdx="2" presStyleCnt="7"/>
      <dgm:spPr/>
      <dgm:t>
        <a:bodyPr/>
        <a:lstStyle/>
        <a:p>
          <a:endParaRPr lang="tr-TR"/>
        </a:p>
      </dgm:t>
    </dgm:pt>
    <dgm:pt modelId="{16C57905-8853-4FD6-B5BA-771758C0DEE0}" type="pres">
      <dgm:prSet presAssocID="{833DFE42-A83D-4A0C-A6FD-7266BFEE69C2}" presName="vert2" presStyleCnt="0"/>
      <dgm:spPr/>
    </dgm:pt>
    <dgm:pt modelId="{EBACA64D-1A9A-43EE-A523-D3B12DAE37C5}" type="pres">
      <dgm:prSet presAssocID="{833DFE42-A83D-4A0C-A6FD-7266BFEE69C2}" presName="thinLine2b" presStyleLbl="callout" presStyleIdx="1" presStyleCnt="6"/>
      <dgm:spPr/>
    </dgm:pt>
    <dgm:pt modelId="{E2F9145F-6781-4FC6-8674-F6FC47AF4761}" type="pres">
      <dgm:prSet presAssocID="{833DFE42-A83D-4A0C-A6FD-7266BFEE69C2}" presName="vertSpace2b" presStyleCnt="0"/>
      <dgm:spPr/>
    </dgm:pt>
    <dgm:pt modelId="{E1EF0DF6-7561-4E35-A1FD-43F0D05CF47F}" type="pres">
      <dgm:prSet presAssocID="{6F00916E-1314-4FA1-9035-4043355EF46A}" presName="horz2" presStyleCnt="0"/>
      <dgm:spPr/>
    </dgm:pt>
    <dgm:pt modelId="{11AA980B-AA98-4715-A353-AB0F408BA254}" type="pres">
      <dgm:prSet presAssocID="{6F00916E-1314-4FA1-9035-4043355EF46A}" presName="horzSpace2" presStyleCnt="0"/>
      <dgm:spPr/>
    </dgm:pt>
    <dgm:pt modelId="{0A41AC8A-8F5E-476A-8719-21184B140CF2}" type="pres">
      <dgm:prSet presAssocID="{6F00916E-1314-4FA1-9035-4043355EF46A}" presName="tx2" presStyleLbl="revTx" presStyleIdx="3" presStyleCnt="7"/>
      <dgm:spPr/>
      <dgm:t>
        <a:bodyPr/>
        <a:lstStyle/>
        <a:p>
          <a:endParaRPr lang="tr-TR"/>
        </a:p>
      </dgm:t>
    </dgm:pt>
    <dgm:pt modelId="{51C32FD6-A60F-4041-809F-8DC393B872BA}" type="pres">
      <dgm:prSet presAssocID="{6F00916E-1314-4FA1-9035-4043355EF46A}" presName="vert2" presStyleCnt="0"/>
      <dgm:spPr/>
    </dgm:pt>
    <dgm:pt modelId="{24D3D83F-1C82-4B91-82BB-CE0A8E251C59}" type="pres">
      <dgm:prSet presAssocID="{6F00916E-1314-4FA1-9035-4043355EF46A}" presName="thinLine2b" presStyleLbl="callout" presStyleIdx="2" presStyleCnt="6"/>
      <dgm:spPr/>
    </dgm:pt>
    <dgm:pt modelId="{ED73D989-D407-450B-9642-702A2D8EC73C}" type="pres">
      <dgm:prSet presAssocID="{6F00916E-1314-4FA1-9035-4043355EF46A}" presName="vertSpace2b" presStyleCnt="0"/>
      <dgm:spPr/>
    </dgm:pt>
    <dgm:pt modelId="{0AC71066-071F-4641-89B5-A3E26D64523A}" type="pres">
      <dgm:prSet presAssocID="{B5B69A66-D80C-4483-9760-E5D29A6024D8}" presName="horz2" presStyleCnt="0"/>
      <dgm:spPr/>
    </dgm:pt>
    <dgm:pt modelId="{C54D65E7-B165-4317-BBF1-3AFE71E9AD45}" type="pres">
      <dgm:prSet presAssocID="{B5B69A66-D80C-4483-9760-E5D29A6024D8}" presName="horzSpace2" presStyleCnt="0"/>
      <dgm:spPr/>
    </dgm:pt>
    <dgm:pt modelId="{3542FEB9-E45E-45AE-B049-4167A649AC8D}" type="pres">
      <dgm:prSet presAssocID="{B5B69A66-D80C-4483-9760-E5D29A6024D8}" presName="tx2" presStyleLbl="revTx" presStyleIdx="4" presStyleCnt="7"/>
      <dgm:spPr/>
      <dgm:t>
        <a:bodyPr/>
        <a:lstStyle/>
        <a:p>
          <a:endParaRPr lang="tr-TR"/>
        </a:p>
      </dgm:t>
    </dgm:pt>
    <dgm:pt modelId="{62D67D68-739A-4FB5-84FF-E2C75CF5CCE6}" type="pres">
      <dgm:prSet presAssocID="{B5B69A66-D80C-4483-9760-E5D29A6024D8}" presName="vert2" presStyleCnt="0"/>
      <dgm:spPr/>
    </dgm:pt>
    <dgm:pt modelId="{066BCBC5-F3B7-4E2C-ABED-14685CBDD5FC}" type="pres">
      <dgm:prSet presAssocID="{B5B69A66-D80C-4483-9760-E5D29A6024D8}" presName="thinLine2b" presStyleLbl="callout" presStyleIdx="3" presStyleCnt="6"/>
      <dgm:spPr/>
    </dgm:pt>
    <dgm:pt modelId="{8F1FDABD-770B-4D0A-917F-8A901FADA6D0}" type="pres">
      <dgm:prSet presAssocID="{B5B69A66-D80C-4483-9760-E5D29A6024D8}" presName="vertSpace2b" presStyleCnt="0"/>
      <dgm:spPr/>
    </dgm:pt>
    <dgm:pt modelId="{06E8102F-FBE5-4C09-ADFB-C7F8D506F532}" type="pres">
      <dgm:prSet presAssocID="{0FDE4155-95BD-4B15-8B35-E287D7DEDEA8}" presName="horz2" presStyleCnt="0"/>
      <dgm:spPr/>
    </dgm:pt>
    <dgm:pt modelId="{B1965E34-795F-40E0-A0BF-190D810FB7F7}" type="pres">
      <dgm:prSet presAssocID="{0FDE4155-95BD-4B15-8B35-E287D7DEDEA8}" presName="horzSpace2" presStyleCnt="0"/>
      <dgm:spPr/>
    </dgm:pt>
    <dgm:pt modelId="{1D84CB7E-32A0-4F80-BE18-4D3FEC60619D}" type="pres">
      <dgm:prSet presAssocID="{0FDE4155-95BD-4B15-8B35-E287D7DEDEA8}" presName="tx2" presStyleLbl="revTx" presStyleIdx="5" presStyleCnt="7"/>
      <dgm:spPr/>
      <dgm:t>
        <a:bodyPr/>
        <a:lstStyle/>
        <a:p>
          <a:endParaRPr lang="tr-TR"/>
        </a:p>
      </dgm:t>
    </dgm:pt>
    <dgm:pt modelId="{1CCF2F3C-64C1-46E6-8A79-0653D5A375B7}" type="pres">
      <dgm:prSet presAssocID="{0FDE4155-95BD-4B15-8B35-E287D7DEDEA8}" presName="vert2" presStyleCnt="0"/>
      <dgm:spPr/>
    </dgm:pt>
    <dgm:pt modelId="{7626477A-4528-4C0B-8FE7-5A71205B06A6}" type="pres">
      <dgm:prSet presAssocID="{0FDE4155-95BD-4B15-8B35-E287D7DEDEA8}" presName="thinLine2b" presStyleLbl="callout" presStyleIdx="4" presStyleCnt="6"/>
      <dgm:spPr/>
    </dgm:pt>
    <dgm:pt modelId="{2B9A82FC-5AE4-4E46-A535-CE180F79D846}" type="pres">
      <dgm:prSet presAssocID="{0FDE4155-95BD-4B15-8B35-E287D7DEDEA8}" presName="vertSpace2b" presStyleCnt="0"/>
      <dgm:spPr/>
    </dgm:pt>
    <dgm:pt modelId="{38B1A76A-09B0-4F29-BA5E-5C7A10C57C97}" type="pres">
      <dgm:prSet presAssocID="{B371D48A-D2E5-42DA-8BD7-3CB093ED83AF}" presName="horz2" presStyleCnt="0"/>
      <dgm:spPr/>
    </dgm:pt>
    <dgm:pt modelId="{3A0B4CC2-A89B-490C-B2B4-94007E92885E}" type="pres">
      <dgm:prSet presAssocID="{B371D48A-D2E5-42DA-8BD7-3CB093ED83AF}" presName="horzSpace2" presStyleCnt="0"/>
      <dgm:spPr/>
    </dgm:pt>
    <dgm:pt modelId="{28873D66-622D-4F84-9C7E-35642EB00E7E}" type="pres">
      <dgm:prSet presAssocID="{B371D48A-D2E5-42DA-8BD7-3CB093ED83AF}" presName="tx2" presStyleLbl="revTx" presStyleIdx="6" presStyleCnt="7"/>
      <dgm:spPr/>
      <dgm:t>
        <a:bodyPr/>
        <a:lstStyle/>
        <a:p>
          <a:endParaRPr lang="tr-TR"/>
        </a:p>
      </dgm:t>
    </dgm:pt>
    <dgm:pt modelId="{9210EBBA-36A1-4504-A845-79FBB3BEC3CC}" type="pres">
      <dgm:prSet presAssocID="{B371D48A-D2E5-42DA-8BD7-3CB093ED83AF}" presName="vert2" presStyleCnt="0"/>
      <dgm:spPr/>
    </dgm:pt>
    <dgm:pt modelId="{1ABF0588-F308-4594-8324-23B35A2627E3}" type="pres">
      <dgm:prSet presAssocID="{B371D48A-D2E5-42DA-8BD7-3CB093ED83AF}" presName="thinLine2b" presStyleLbl="callout" presStyleIdx="5" presStyleCnt="6"/>
      <dgm:spPr/>
    </dgm:pt>
    <dgm:pt modelId="{DB9BC556-9CC5-44EB-B1BB-50E4E96D60B3}" type="pres">
      <dgm:prSet presAssocID="{B371D48A-D2E5-42DA-8BD7-3CB093ED83AF}" presName="vertSpace2b" presStyleCnt="0"/>
      <dgm:spPr/>
    </dgm:pt>
  </dgm:ptLst>
  <dgm:cxnLst>
    <dgm:cxn modelId="{96E45DFC-4D76-4C17-9F36-712BE19A95C0}" srcId="{7B22F594-6CF5-480A-A994-6C413C9A5058}" destId="{8D35641F-87CC-465A-B118-5514860F96D9}" srcOrd="0" destOrd="0" parTransId="{7CE1D343-A7AA-4FE2-BC37-A94CFD889709}" sibTransId="{002E30C5-EDF3-4904-AB8B-7526CE4CFEBA}"/>
    <dgm:cxn modelId="{C3115266-E92A-4F49-A7D7-3E2CEC997D71}" srcId="{8D35641F-87CC-465A-B118-5514860F96D9}" destId="{0FDE4155-95BD-4B15-8B35-E287D7DEDEA8}" srcOrd="4" destOrd="0" parTransId="{042A1081-0796-43E3-8572-A06B82B8747B}" sibTransId="{CDCD4492-AA90-4DF7-A8A9-D3524DAB4191}"/>
    <dgm:cxn modelId="{5A170E9A-5E22-498B-AA4B-B010D9A5F61B}" srcId="{8D35641F-87CC-465A-B118-5514860F96D9}" destId="{6F00916E-1314-4FA1-9035-4043355EF46A}" srcOrd="2" destOrd="0" parTransId="{AB46A16F-BA58-4BA7-8470-9F13A87150B3}" sibTransId="{4C92AC79-F7DC-416B-9A0E-D0664AFBEB4E}"/>
    <dgm:cxn modelId="{BC3E7788-14CA-4C2A-A00D-FA5BA99B88C4}" srcId="{8D35641F-87CC-465A-B118-5514860F96D9}" destId="{833DFE42-A83D-4A0C-A6FD-7266BFEE69C2}" srcOrd="1" destOrd="0" parTransId="{42ECB5FB-B5CA-453D-8F21-34122B2772BE}" sibTransId="{1A733CA7-C930-45E6-9979-C44C5EE480A5}"/>
    <dgm:cxn modelId="{83152854-ED74-48F0-987C-B8E3CAE4BBA3}" type="presOf" srcId="{0FDE4155-95BD-4B15-8B35-E287D7DEDEA8}" destId="{1D84CB7E-32A0-4F80-BE18-4D3FEC60619D}" srcOrd="0" destOrd="0" presId="urn:microsoft.com/office/officeart/2008/layout/LinedList"/>
    <dgm:cxn modelId="{5676ED70-1E2F-4564-B976-0CE9B0338C0E}" type="presOf" srcId="{50EED611-928F-4F58-B81F-BE69DB9F2E3B}" destId="{E3CF9103-0A90-472B-B63A-5D99C55DD148}" srcOrd="0" destOrd="0" presId="urn:microsoft.com/office/officeart/2008/layout/LinedList"/>
    <dgm:cxn modelId="{75C30525-DF3D-489E-81C0-3915C880650A}" type="presOf" srcId="{8D35641F-87CC-465A-B118-5514860F96D9}" destId="{3C8B706E-1B4B-44BF-8A09-86B15CB59381}" srcOrd="0" destOrd="0" presId="urn:microsoft.com/office/officeart/2008/layout/LinedList"/>
    <dgm:cxn modelId="{24476E63-6483-4BA5-8CEA-0865DC7205EE}" type="presOf" srcId="{6F00916E-1314-4FA1-9035-4043355EF46A}" destId="{0A41AC8A-8F5E-476A-8719-21184B140CF2}" srcOrd="0" destOrd="0" presId="urn:microsoft.com/office/officeart/2008/layout/LinedList"/>
    <dgm:cxn modelId="{1ED7766B-408C-4E07-BF5B-82FA3DF8C473}" srcId="{8D35641F-87CC-465A-B118-5514860F96D9}" destId="{B5B69A66-D80C-4483-9760-E5D29A6024D8}" srcOrd="3" destOrd="0" parTransId="{78CEBB50-3020-4AF7-8D27-84E6EE6A3342}" sibTransId="{96F21B04-B071-4CE9-81BC-BD905644CE8B}"/>
    <dgm:cxn modelId="{E02D408C-4756-4AFD-A81E-FD79962872B9}" type="presOf" srcId="{B5B69A66-D80C-4483-9760-E5D29A6024D8}" destId="{3542FEB9-E45E-45AE-B049-4167A649AC8D}" srcOrd="0" destOrd="0" presId="urn:microsoft.com/office/officeart/2008/layout/LinedList"/>
    <dgm:cxn modelId="{C16241F5-E7EF-40A1-A7AC-8A800E667AC6}" srcId="{8D35641F-87CC-465A-B118-5514860F96D9}" destId="{B371D48A-D2E5-42DA-8BD7-3CB093ED83AF}" srcOrd="5" destOrd="0" parTransId="{A9A5610B-DEDF-458C-BC06-3643445228D5}" sibTransId="{D87CAEC4-CD0A-4AB3-96E3-0FDF430FA479}"/>
    <dgm:cxn modelId="{3699B077-580A-4435-8411-B0326A40EB2D}" srcId="{8D35641F-87CC-465A-B118-5514860F96D9}" destId="{50EED611-928F-4F58-B81F-BE69DB9F2E3B}" srcOrd="0" destOrd="0" parTransId="{1D42FD71-3E02-44AD-A48D-3A8E2C39537F}" sibTransId="{5E69B136-D9B6-495B-B744-17281A9C7947}"/>
    <dgm:cxn modelId="{E5D6FF19-8991-49A0-A8D3-7B0FBB63EC3C}" type="presOf" srcId="{B371D48A-D2E5-42DA-8BD7-3CB093ED83AF}" destId="{28873D66-622D-4F84-9C7E-35642EB00E7E}" srcOrd="0" destOrd="0" presId="urn:microsoft.com/office/officeart/2008/layout/LinedList"/>
    <dgm:cxn modelId="{0BE4A01B-3029-4123-AAFF-C6A6B2A4CC69}" type="presOf" srcId="{833DFE42-A83D-4A0C-A6FD-7266BFEE69C2}" destId="{FD1C5FB0-C4B3-4206-86DB-3619510FD8B8}" srcOrd="0" destOrd="0" presId="urn:microsoft.com/office/officeart/2008/layout/LinedList"/>
    <dgm:cxn modelId="{F5E3429D-DD41-4635-9370-485146C04925}" type="presOf" srcId="{7B22F594-6CF5-480A-A994-6C413C9A5058}" destId="{AB3E6755-E6FD-4ED4-A0C4-434FA6D2369F}" srcOrd="0" destOrd="0" presId="urn:microsoft.com/office/officeart/2008/layout/LinedList"/>
    <dgm:cxn modelId="{26D364DA-2EA5-4B61-B281-803ECB8F5E87}" type="presParOf" srcId="{AB3E6755-E6FD-4ED4-A0C4-434FA6D2369F}" destId="{7B85CC00-3045-4136-AA0F-597A75C618F6}" srcOrd="0" destOrd="0" presId="urn:microsoft.com/office/officeart/2008/layout/LinedList"/>
    <dgm:cxn modelId="{B2FAC0E7-BCA8-479F-92BC-9F6272FF0E89}" type="presParOf" srcId="{AB3E6755-E6FD-4ED4-A0C4-434FA6D2369F}" destId="{64C0D936-830B-4D79-B6ED-54908576A8E9}" srcOrd="1" destOrd="0" presId="urn:microsoft.com/office/officeart/2008/layout/LinedList"/>
    <dgm:cxn modelId="{19B70C11-DE62-4168-958D-99B1B02B6D68}" type="presParOf" srcId="{64C0D936-830B-4D79-B6ED-54908576A8E9}" destId="{3C8B706E-1B4B-44BF-8A09-86B15CB59381}" srcOrd="0" destOrd="0" presId="urn:microsoft.com/office/officeart/2008/layout/LinedList"/>
    <dgm:cxn modelId="{257C1FB2-1B77-4E5C-BB2B-A394D9A43B09}" type="presParOf" srcId="{64C0D936-830B-4D79-B6ED-54908576A8E9}" destId="{04FE7BAE-4519-4F9B-81FF-F0E45DABA94B}" srcOrd="1" destOrd="0" presId="urn:microsoft.com/office/officeart/2008/layout/LinedList"/>
    <dgm:cxn modelId="{E07E83D7-F43A-4C35-A835-BCB5C856D09B}" type="presParOf" srcId="{04FE7BAE-4519-4F9B-81FF-F0E45DABA94B}" destId="{E66D9FD9-0F66-4E2D-947E-77CFBE65B250}" srcOrd="0" destOrd="0" presId="urn:microsoft.com/office/officeart/2008/layout/LinedList"/>
    <dgm:cxn modelId="{BDDFEB9E-551B-463C-8171-EF49C28CDF02}" type="presParOf" srcId="{04FE7BAE-4519-4F9B-81FF-F0E45DABA94B}" destId="{06E17551-8558-4AEA-A952-73E71B3164FA}" srcOrd="1" destOrd="0" presId="urn:microsoft.com/office/officeart/2008/layout/LinedList"/>
    <dgm:cxn modelId="{6676263D-5F12-4B77-A00C-B5DDCE40729B}" type="presParOf" srcId="{06E17551-8558-4AEA-A952-73E71B3164FA}" destId="{6FEA440C-AF63-4D76-95A1-A2B940F8A9BA}" srcOrd="0" destOrd="0" presId="urn:microsoft.com/office/officeart/2008/layout/LinedList"/>
    <dgm:cxn modelId="{ED97DD2C-0596-414C-B000-ADB6916CD4BD}" type="presParOf" srcId="{06E17551-8558-4AEA-A952-73E71B3164FA}" destId="{E3CF9103-0A90-472B-B63A-5D99C55DD148}" srcOrd="1" destOrd="0" presId="urn:microsoft.com/office/officeart/2008/layout/LinedList"/>
    <dgm:cxn modelId="{5D48DFDA-462B-48AF-AA1A-2AB7F8F87B30}" type="presParOf" srcId="{06E17551-8558-4AEA-A952-73E71B3164FA}" destId="{FF3030A7-8C60-4649-ADDF-67C953BFD01D}" srcOrd="2" destOrd="0" presId="urn:microsoft.com/office/officeart/2008/layout/LinedList"/>
    <dgm:cxn modelId="{F53DEDDA-64B9-4B42-9783-A2E6FA556122}" type="presParOf" srcId="{04FE7BAE-4519-4F9B-81FF-F0E45DABA94B}" destId="{6CB381FB-325F-49D1-A50D-0B068785AEFA}" srcOrd="2" destOrd="0" presId="urn:microsoft.com/office/officeart/2008/layout/LinedList"/>
    <dgm:cxn modelId="{C6D376DF-9176-4BC0-B1FD-8EE0B6526469}" type="presParOf" srcId="{04FE7BAE-4519-4F9B-81FF-F0E45DABA94B}" destId="{07B2FD01-CD3A-41B0-8D0F-94FCAE9F980C}" srcOrd="3" destOrd="0" presId="urn:microsoft.com/office/officeart/2008/layout/LinedList"/>
    <dgm:cxn modelId="{26B84E88-E69C-43E0-BF32-25A23B3A3F58}" type="presParOf" srcId="{04FE7BAE-4519-4F9B-81FF-F0E45DABA94B}" destId="{F2A1879B-51A1-4F7D-BE78-B3044733B86F}" srcOrd="4" destOrd="0" presId="urn:microsoft.com/office/officeart/2008/layout/LinedList"/>
    <dgm:cxn modelId="{D6AE701B-28C3-4ACF-A4F5-A5314BFEB616}" type="presParOf" srcId="{F2A1879B-51A1-4F7D-BE78-B3044733B86F}" destId="{CE2F355C-89FF-4E32-98E5-A177DC441835}" srcOrd="0" destOrd="0" presId="urn:microsoft.com/office/officeart/2008/layout/LinedList"/>
    <dgm:cxn modelId="{D3774E1E-79AA-4E51-9E76-0278557122AB}" type="presParOf" srcId="{F2A1879B-51A1-4F7D-BE78-B3044733B86F}" destId="{FD1C5FB0-C4B3-4206-86DB-3619510FD8B8}" srcOrd="1" destOrd="0" presId="urn:microsoft.com/office/officeart/2008/layout/LinedList"/>
    <dgm:cxn modelId="{695B9B06-099D-475A-AD95-4BC15603152F}" type="presParOf" srcId="{F2A1879B-51A1-4F7D-BE78-B3044733B86F}" destId="{16C57905-8853-4FD6-B5BA-771758C0DEE0}" srcOrd="2" destOrd="0" presId="urn:microsoft.com/office/officeart/2008/layout/LinedList"/>
    <dgm:cxn modelId="{22B242D2-4A84-4231-98CA-4FCA5C7C2BAB}" type="presParOf" srcId="{04FE7BAE-4519-4F9B-81FF-F0E45DABA94B}" destId="{EBACA64D-1A9A-43EE-A523-D3B12DAE37C5}" srcOrd="5" destOrd="0" presId="urn:microsoft.com/office/officeart/2008/layout/LinedList"/>
    <dgm:cxn modelId="{64081A7C-B2CA-4572-9CC5-D3B2585304EC}" type="presParOf" srcId="{04FE7BAE-4519-4F9B-81FF-F0E45DABA94B}" destId="{E2F9145F-6781-4FC6-8674-F6FC47AF4761}" srcOrd="6" destOrd="0" presId="urn:microsoft.com/office/officeart/2008/layout/LinedList"/>
    <dgm:cxn modelId="{67562C99-7B4A-4CAD-BDE8-A0F83B8C9103}" type="presParOf" srcId="{04FE7BAE-4519-4F9B-81FF-F0E45DABA94B}" destId="{E1EF0DF6-7561-4E35-A1FD-43F0D05CF47F}" srcOrd="7" destOrd="0" presId="urn:microsoft.com/office/officeart/2008/layout/LinedList"/>
    <dgm:cxn modelId="{9DCDB5D7-BCE5-41D1-8ED8-9CE8EF21A4FF}" type="presParOf" srcId="{E1EF0DF6-7561-4E35-A1FD-43F0D05CF47F}" destId="{11AA980B-AA98-4715-A353-AB0F408BA254}" srcOrd="0" destOrd="0" presId="urn:microsoft.com/office/officeart/2008/layout/LinedList"/>
    <dgm:cxn modelId="{13F86997-DC33-4A3E-89AD-97DFA1C40535}" type="presParOf" srcId="{E1EF0DF6-7561-4E35-A1FD-43F0D05CF47F}" destId="{0A41AC8A-8F5E-476A-8719-21184B140CF2}" srcOrd="1" destOrd="0" presId="urn:microsoft.com/office/officeart/2008/layout/LinedList"/>
    <dgm:cxn modelId="{F970D2E0-76EB-4716-A631-FD7FA2C3C89B}" type="presParOf" srcId="{E1EF0DF6-7561-4E35-A1FD-43F0D05CF47F}" destId="{51C32FD6-A60F-4041-809F-8DC393B872BA}" srcOrd="2" destOrd="0" presId="urn:microsoft.com/office/officeart/2008/layout/LinedList"/>
    <dgm:cxn modelId="{AD98DC0B-A6FA-4151-BD80-4D28C39C3569}" type="presParOf" srcId="{04FE7BAE-4519-4F9B-81FF-F0E45DABA94B}" destId="{24D3D83F-1C82-4B91-82BB-CE0A8E251C59}" srcOrd="8" destOrd="0" presId="urn:microsoft.com/office/officeart/2008/layout/LinedList"/>
    <dgm:cxn modelId="{7E46204A-6963-4728-B14C-F204FD2C1FDB}" type="presParOf" srcId="{04FE7BAE-4519-4F9B-81FF-F0E45DABA94B}" destId="{ED73D989-D407-450B-9642-702A2D8EC73C}" srcOrd="9" destOrd="0" presId="urn:microsoft.com/office/officeart/2008/layout/LinedList"/>
    <dgm:cxn modelId="{C6928F27-9107-46B1-8795-D1C4591F558A}" type="presParOf" srcId="{04FE7BAE-4519-4F9B-81FF-F0E45DABA94B}" destId="{0AC71066-071F-4641-89B5-A3E26D64523A}" srcOrd="10" destOrd="0" presId="urn:microsoft.com/office/officeart/2008/layout/LinedList"/>
    <dgm:cxn modelId="{919BBAFA-0701-45F7-AAF0-3EAF5EE31698}" type="presParOf" srcId="{0AC71066-071F-4641-89B5-A3E26D64523A}" destId="{C54D65E7-B165-4317-BBF1-3AFE71E9AD45}" srcOrd="0" destOrd="0" presId="urn:microsoft.com/office/officeart/2008/layout/LinedList"/>
    <dgm:cxn modelId="{EA172F41-27B5-4B8D-A605-7D2D20FDBD18}" type="presParOf" srcId="{0AC71066-071F-4641-89B5-A3E26D64523A}" destId="{3542FEB9-E45E-45AE-B049-4167A649AC8D}" srcOrd="1" destOrd="0" presId="urn:microsoft.com/office/officeart/2008/layout/LinedList"/>
    <dgm:cxn modelId="{1A5B6E37-1297-47B0-9CE6-C0894BF68DBD}" type="presParOf" srcId="{0AC71066-071F-4641-89B5-A3E26D64523A}" destId="{62D67D68-739A-4FB5-84FF-E2C75CF5CCE6}" srcOrd="2" destOrd="0" presId="urn:microsoft.com/office/officeart/2008/layout/LinedList"/>
    <dgm:cxn modelId="{E40F70DE-3675-423C-9EF9-66C435BCC76E}" type="presParOf" srcId="{04FE7BAE-4519-4F9B-81FF-F0E45DABA94B}" destId="{066BCBC5-F3B7-4E2C-ABED-14685CBDD5FC}" srcOrd="11" destOrd="0" presId="urn:microsoft.com/office/officeart/2008/layout/LinedList"/>
    <dgm:cxn modelId="{EAAECE86-F72D-454E-9763-3B6158028F7E}" type="presParOf" srcId="{04FE7BAE-4519-4F9B-81FF-F0E45DABA94B}" destId="{8F1FDABD-770B-4D0A-917F-8A901FADA6D0}" srcOrd="12" destOrd="0" presId="urn:microsoft.com/office/officeart/2008/layout/LinedList"/>
    <dgm:cxn modelId="{B635A076-CE66-4CE9-A055-C5DB275E3507}" type="presParOf" srcId="{04FE7BAE-4519-4F9B-81FF-F0E45DABA94B}" destId="{06E8102F-FBE5-4C09-ADFB-C7F8D506F532}" srcOrd="13" destOrd="0" presId="urn:microsoft.com/office/officeart/2008/layout/LinedList"/>
    <dgm:cxn modelId="{4BF79FA0-7773-4DE0-9602-45C2B9A681BE}" type="presParOf" srcId="{06E8102F-FBE5-4C09-ADFB-C7F8D506F532}" destId="{B1965E34-795F-40E0-A0BF-190D810FB7F7}" srcOrd="0" destOrd="0" presId="urn:microsoft.com/office/officeart/2008/layout/LinedList"/>
    <dgm:cxn modelId="{D1C42F85-37B4-4655-86FE-4770AB288C2F}" type="presParOf" srcId="{06E8102F-FBE5-4C09-ADFB-C7F8D506F532}" destId="{1D84CB7E-32A0-4F80-BE18-4D3FEC60619D}" srcOrd="1" destOrd="0" presId="urn:microsoft.com/office/officeart/2008/layout/LinedList"/>
    <dgm:cxn modelId="{468C2655-5CA7-46C7-B022-044A3E6906D0}" type="presParOf" srcId="{06E8102F-FBE5-4C09-ADFB-C7F8D506F532}" destId="{1CCF2F3C-64C1-46E6-8A79-0653D5A375B7}" srcOrd="2" destOrd="0" presId="urn:microsoft.com/office/officeart/2008/layout/LinedList"/>
    <dgm:cxn modelId="{7F70017E-09EF-40F3-BEAD-A52AA66CEFB6}" type="presParOf" srcId="{04FE7BAE-4519-4F9B-81FF-F0E45DABA94B}" destId="{7626477A-4528-4C0B-8FE7-5A71205B06A6}" srcOrd="14" destOrd="0" presId="urn:microsoft.com/office/officeart/2008/layout/LinedList"/>
    <dgm:cxn modelId="{49FF2B21-6CA6-4899-B219-F6920C8792DA}" type="presParOf" srcId="{04FE7BAE-4519-4F9B-81FF-F0E45DABA94B}" destId="{2B9A82FC-5AE4-4E46-A535-CE180F79D846}" srcOrd="15" destOrd="0" presId="urn:microsoft.com/office/officeart/2008/layout/LinedList"/>
    <dgm:cxn modelId="{AA7C6BBB-825F-4C44-8F2F-4F3321A77CCE}" type="presParOf" srcId="{04FE7BAE-4519-4F9B-81FF-F0E45DABA94B}" destId="{38B1A76A-09B0-4F29-BA5E-5C7A10C57C97}" srcOrd="16" destOrd="0" presId="urn:microsoft.com/office/officeart/2008/layout/LinedList"/>
    <dgm:cxn modelId="{9F849AB5-2E6E-4711-8E9E-D8EF2F9E9979}" type="presParOf" srcId="{38B1A76A-09B0-4F29-BA5E-5C7A10C57C97}" destId="{3A0B4CC2-A89B-490C-B2B4-94007E92885E}" srcOrd="0" destOrd="0" presId="urn:microsoft.com/office/officeart/2008/layout/LinedList"/>
    <dgm:cxn modelId="{EB7D5746-0BB9-4876-AB9A-C99C5C672F63}" type="presParOf" srcId="{38B1A76A-09B0-4F29-BA5E-5C7A10C57C97}" destId="{28873D66-622D-4F84-9C7E-35642EB00E7E}" srcOrd="1" destOrd="0" presId="urn:microsoft.com/office/officeart/2008/layout/LinedList"/>
    <dgm:cxn modelId="{C4C7CEB5-E5E4-4528-9846-FBA35A887330}" type="presParOf" srcId="{38B1A76A-09B0-4F29-BA5E-5C7A10C57C97}" destId="{9210EBBA-36A1-4504-A845-79FBB3BEC3CC}" srcOrd="2" destOrd="0" presId="urn:microsoft.com/office/officeart/2008/layout/LinedList"/>
    <dgm:cxn modelId="{C310D870-5FA7-4E39-918F-911631A016AD}" type="presParOf" srcId="{04FE7BAE-4519-4F9B-81FF-F0E45DABA94B}" destId="{1ABF0588-F308-4594-8324-23B35A2627E3}" srcOrd="17" destOrd="0" presId="urn:microsoft.com/office/officeart/2008/layout/LinedList"/>
    <dgm:cxn modelId="{5386E835-DBAE-4D78-8ABA-3F82EB209B8D}" type="presParOf" srcId="{04FE7BAE-4519-4F9B-81FF-F0E45DABA94B}" destId="{DB9BC556-9CC5-44EB-B1BB-50E4E96D60B3}" srcOrd="18" destOrd="0" presId="urn:microsoft.com/office/officeart/2008/layout/LinedList"/>
  </dgm:cxnLst>
  <dgm:bg>
    <a:solidFill>
      <a:schemeClr val="accent2">
        <a:lumMod val="20000"/>
        <a:lumOff val="80000"/>
      </a:schemeClr>
    </a:solid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22F594-6CF5-480A-A994-6C413C9A50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8D35641F-87CC-465A-B118-5514860F96D9}">
      <dgm:prSet phldrT="[Metin]"/>
      <dgm:spPr/>
      <dgm:t>
        <a:bodyPr/>
        <a:lstStyle/>
        <a:p>
          <a:pPr algn="ctr"/>
          <a:endParaRPr lang="tr-TR" dirty="0"/>
        </a:p>
      </dgm:t>
    </dgm:pt>
    <dgm:pt modelId="{7CE1D343-A7AA-4FE2-BC37-A94CFD889709}" type="parTrans" cxnId="{96E45DFC-4D76-4C17-9F36-712BE19A95C0}">
      <dgm:prSet/>
      <dgm:spPr/>
      <dgm:t>
        <a:bodyPr/>
        <a:lstStyle/>
        <a:p>
          <a:endParaRPr lang="tr-TR"/>
        </a:p>
      </dgm:t>
    </dgm:pt>
    <dgm:pt modelId="{002E30C5-EDF3-4904-AB8B-7526CE4CFEBA}" type="sibTrans" cxnId="{96E45DFC-4D76-4C17-9F36-712BE19A95C0}">
      <dgm:prSet/>
      <dgm:spPr/>
      <dgm:t>
        <a:bodyPr/>
        <a:lstStyle/>
        <a:p>
          <a:endParaRPr lang="tr-TR"/>
        </a:p>
      </dgm:t>
    </dgm:pt>
    <dgm:pt modelId="{50EED611-928F-4F58-B81F-BE69DB9F2E3B}">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hassas görevler ve bu görevlere ilişkin prosedürler belirlendi mi?</a:t>
          </a:r>
          <a:endParaRPr lang="tr-TR" dirty="0"/>
        </a:p>
      </dgm:t>
    </dgm:pt>
    <dgm:pt modelId="{1D42FD71-3E02-44AD-A48D-3A8E2C39537F}" type="parTrans" cxnId="{3699B077-580A-4435-8411-B0326A40EB2D}">
      <dgm:prSet/>
      <dgm:spPr/>
      <dgm:t>
        <a:bodyPr/>
        <a:lstStyle/>
        <a:p>
          <a:endParaRPr lang="tr-TR"/>
        </a:p>
      </dgm:t>
    </dgm:pt>
    <dgm:pt modelId="{5E69B136-D9B6-495B-B744-17281A9C7947}" type="sibTrans" cxnId="{3699B077-580A-4435-8411-B0326A40EB2D}">
      <dgm:prSet/>
      <dgm:spPr/>
      <dgm:t>
        <a:bodyPr/>
        <a:lstStyle/>
        <a:p>
          <a:endParaRPr lang="tr-TR"/>
        </a:p>
      </dgm:t>
    </dgm:pt>
    <dgm:pt modelId="{833DFE42-A83D-4A0C-A6FD-7266BFEE69C2}">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her düzeydeki yöneticinin, verilen görevlerin sonucunu izlemesini sağlayacak mekanizmalar oluşturuldu mu?</a:t>
          </a:r>
          <a:endParaRPr lang="tr-TR" dirty="0"/>
        </a:p>
      </dgm:t>
    </dgm:pt>
    <dgm:pt modelId="{42ECB5FB-B5CA-453D-8F21-34122B2772BE}" type="parTrans" cxnId="{BC3E7788-14CA-4C2A-A00D-FA5BA99B88C4}">
      <dgm:prSet/>
      <dgm:spPr/>
      <dgm:t>
        <a:bodyPr/>
        <a:lstStyle/>
        <a:p>
          <a:endParaRPr lang="tr-TR"/>
        </a:p>
      </dgm:t>
    </dgm:pt>
    <dgm:pt modelId="{1A733CA7-C930-45E6-9979-C44C5EE480A5}" type="sibTrans" cxnId="{BC3E7788-14CA-4C2A-A00D-FA5BA99B88C4}">
      <dgm:prSet/>
      <dgm:spPr/>
      <dgm:t>
        <a:bodyPr/>
        <a:lstStyle/>
        <a:p>
          <a:endParaRPr lang="tr-TR"/>
        </a:p>
      </dgm:t>
    </dgm:pt>
    <dgm:pt modelId="{0FDE4155-95BD-4B15-8B35-E287D7DEDEA8}">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Biriminizin yöneticileri personelin yeterliliği ve performansı ile ilgili olarak yaptıkları değerlendirmeleri ilgili personelle paylaşıyor mu?	</a:t>
          </a:r>
          <a:endParaRPr lang="tr-TR" dirty="0"/>
        </a:p>
      </dgm:t>
    </dgm:pt>
    <dgm:pt modelId="{042A1081-0796-43E3-8572-A06B82B8747B}" type="parTrans" cxnId="{C3115266-E92A-4F49-A7D7-3E2CEC997D71}">
      <dgm:prSet/>
      <dgm:spPr/>
      <dgm:t>
        <a:bodyPr/>
        <a:lstStyle/>
        <a:p>
          <a:endParaRPr lang="tr-TR"/>
        </a:p>
      </dgm:t>
    </dgm:pt>
    <dgm:pt modelId="{CDCD4492-AA90-4DF7-A8A9-D3524DAB4191}" type="sibTrans" cxnId="{C3115266-E92A-4F49-A7D7-3E2CEC997D71}">
      <dgm:prSet/>
      <dgm:spPr/>
      <dgm:t>
        <a:bodyPr/>
        <a:lstStyle/>
        <a:p>
          <a:endParaRPr lang="tr-TR"/>
        </a:p>
      </dgm:t>
    </dgm:pt>
    <dgm:pt modelId="{6F00916E-1314-4FA1-9035-4043355EF46A}">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Yazılı olarak belirlenmiş görevde yükselme usulleri var mıdır?</a:t>
          </a:r>
          <a:endParaRPr lang="tr-TR" dirty="0"/>
        </a:p>
      </dgm:t>
    </dgm:pt>
    <dgm:pt modelId="{AB46A16F-BA58-4BA7-8470-9F13A87150B3}" type="parTrans" cxnId="{5A170E9A-5E22-498B-AA4B-B010D9A5F61B}">
      <dgm:prSet/>
      <dgm:spPr/>
      <dgm:t>
        <a:bodyPr/>
        <a:lstStyle/>
        <a:p>
          <a:endParaRPr lang="tr-TR"/>
        </a:p>
      </dgm:t>
    </dgm:pt>
    <dgm:pt modelId="{4C92AC79-F7DC-416B-9A0E-D0664AFBEB4E}" type="sibTrans" cxnId="{5A170E9A-5E22-498B-AA4B-B010D9A5F61B}">
      <dgm:prSet/>
      <dgm:spPr/>
      <dgm:t>
        <a:bodyPr/>
        <a:lstStyle/>
        <a:p>
          <a:endParaRPr lang="tr-TR"/>
        </a:p>
      </dgm:t>
    </dgm:pt>
    <dgm:pt modelId="{B5B69A66-D80C-4483-9760-E5D29A6024D8}">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her görev için gerekli eğitim ihtiyacı belirlenerek, bu ihtiyacı giderecek eğitim faaliyetleri her yıl planlanarak yürütülmekte mi??</a:t>
          </a:r>
          <a:endParaRPr lang="tr-TR" dirty="0"/>
        </a:p>
      </dgm:t>
    </dgm:pt>
    <dgm:pt modelId="{78CEBB50-3020-4AF7-8D27-84E6EE6A3342}" type="parTrans" cxnId="{1ED7766B-408C-4E07-BF5B-82FA3DF8C473}">
      <dgm:prSet/>
      <dgm:spPr/>
      <dgm:t>
        <a:bodyPr/>
        <a:lstStyle/>
        <a:p>
          <a:endParaRPr lang="tr-TR"/>
        </a:p>
      </dgm:t>
    </dgm:pt>
    <dgm:pt modelId="{96F21B04-B071-4CE9-81BC-BD905644CE8B}" type="sibTrans" cxnId="{1ED7766B-408C-4E07-BF5B-82FA3DF8C473}">
      <dgm:prSet/>
      <dgm:spPr/>
      <dgm:t>
        <a:bodyPr/>
        <a:lstStyle/>
        <a:p>
          <a:endParaRPr lang="tr-TR"/>
        </a:p>
      </dgm:t>
    </dgm:pt>
    <dgm:pt modelId="{65F58FC4-01F3-4547-8CA9-C8012ABB8D69}">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performans değerlendirmesine göre performansı yetersiz bulunan personelin performansını geliştirmeye yönelik önlemler alınıyor mu?					</a:t>
          </a:r>
          <a:endParaRPr lang="tr-TR" dirty="0"/>
        </a:p>
      </dgm:t>
    </dgm:pt>
    <dgm:pt modelId="{128C6D12-B338-4446-A309-99AAE17F2443}" type="parTrans" cxnId="{E6983EB4-44AC-475E-BD06-F28C40E0070C}">
      <dgm:prSet/>
      <dgm:spPr/>
      <dgm:t>
        <a:bodyPr/>
        <a:lstStyle/>
        <a:p>
          <a:endParaRPr lang="tr-TR"/>
        </a:p>
      </dgm:t>
    </dgm:pt>
    <dgm:pt modelId="{41885D3F-FF8E-4936-A1A6-31E6ACA34628}" type="sibTrans" cxnId="{E6983EB4-44AC-475E-BD06-F28C40E0070C}">
      <dgm:prSet/>
      <dgm:spPr/>
      <dgm:t>
        <a:bodyPr/>
        <a:lstStyle/>
        <a:p>
          <a:endParaRPr lang="tr-TR"/>
        </a:p>
      </dgm:t>
    </dgm:pt>
    <dgm:pt modelId="{AB3E6755-E6FD-4ED4-A0C4-434FA6D2369F}" type="pres">
      <dgm:prSet presAssocID="{7B22F594-6CF5-480A-A994-6C413C9A5058}" presName="vert0" presStyleCnt="0">
        <dgm:presLayoutVars>
          <dgm:dir/>
          <dgm:animOne val="branch"/>
          <dgm:animLvl val="lvl"/>
        </dgm:presLayoutVars>
      </dgm:prSet>
      <dgm:spPr/>
      <dgm:t>
        <a:bodyPr/>
        <a:lstStyle/>
        <a:p>
          <a:endParaRPr lang="tr-TR"/>
        </a:p>
      </dgm:t>
    </dgm:pt>
    <dgm:pt modelId="{7B85CC00-3045-4136-AA0F-597A75C618F6}" type="pres">
      <dgm:prSet presAssocID="{8D35641F-87CC-465A-B118-5514860F96D9}" presName="thickLine" presStyleLbl="alignNode1" presStyleIdx="0" presStyleCnt="1"/>
      <dgm:spPr/>
      <dgm:t>
        <a:bodyPr/>
        <a:lstStyle/>
        <a:p>
          <a:endParaRPr lang="tr-TR"/>
        </a:p>
      </dgm:t>
    </dgm:pt>
    <dgm:pt modelId="{64C0D936-830B-4D79-B6ED-54908576A8E9}" type="pres">
      <dgm:prSet presAssocID="{8D35641F-87CC-465A-B118-5514860F96D9}" presName="horz1" presStyleCnt="0"/>
      <dgm:spPr/>
    </dgm:pt>
    <dgm:pt modelId="{3C8B706E-1B4B-44BF-8A09-86B15CB59381}" type="pres">
      <dgm:prSet presAssocID="{8D35641F-87CC-465A-B118-5514860F96D9}" presName="tx1" presStyleLbl="revTx" presStyleIdx="0" presStyleCnt="7"/>
      <dgm:spPr/>
      <dgm:t>
        <a:bodyPr/>
        <a:lstStyle/>
        <a:p>
          <a:endParaRPr lang="tr-TR"/>
        </a:p>
      </dgm:t>
    </dgm:pt>
    <dgm:pt modelId="{04FE7BAE-4519-4F9B-81FF-F0E45DABA94B}" type="pres">
      <dgm:prSet presAssocID="{8D35641F-87CC-465A-B118-5514860F96D9}" presName="vert1" presStyleCnt="0"/>
      <dgm:spPr/>
    </dgm:pt>
    <dgm:pt modelId="{E66D9FD9-0F66-4E2D-947E-77CFBE65B250}" type="pres">
      <dgm:prSet presAssocID="{50EED611-928F-4F58-B81F-BE69DB9F2E3B}" presName="vertSpace2a" presStyleCnt="0"/>
      <dgm:spPr/>
    </dgm:pt>
    <dgm:pt modelId="{06E17551-8558-4AEA-A952-73E71B3164FA}" type="pres">
      <dgm:prSet presAssocID="{50EED611-928F-4F58-B81F-BE69DB9F2E3B}" presName="horz2" presStyleCnt="0"/>
      <dgm:spPr/>
    </dgm:pt>
    <dgm:pt modelId="{6FEA440C-AF63-4D76-95A1-A2B940F8A9BA}" type="pres">
      <dgm:prSet presAssocID="{50EED611-928F-4F58-B81F-BE69DB9F2E3B}" presName="horzSpace2" presStyleCnt="0"/>
      <dgm:spPr/>
    </dgm:pt>
    <dgm:pt modelId="{E3CF9103-0A90-472B-B63A-5D99C55DD148}" type="pres">
      <dgm:prSet presAssocID="{50EED611-928F-4F58-B81F-BE69DB9F2E3B}" presName="tx2" presStyleLbl="revTx" presStyleIdx="1" presStyleCnt="7"/>
      <dgm:spPr/>
      <dgm:t>
        <a:bodyPr/>
        <a:lstStyle/>
        <a:p>
          <a:endParaRPr lang="tr-TR"/>
        </a:p>
      </dgm:t>
    </dgm:pt>
    <dgm:pt modelId="{FF3030A7-8C60-4649-ADDF-67C953BFD01D}" type="pres">
      <dgm:prSet presAssocID="{50EED611-928F-4F58-B81F-BE69DB9F2E3B}" presName="vert2" presStyleCnt="0"/>
      <dgm:spPr/>
    </dgm:pt>
    <dgm:pt modelId="{6CB381FB-325F-49D1-A50D-0B068785AEFA}" type="pres">
      <dgm:prSet presAssocID="{50EED611-928F-4F58-B81F-BE69DB9F2E3B}" presName="thinLine2b" presStyleLbl="callout" presStyleIdx="0" presStyleCnt="6"/>
      <dgm:spPr/>
    </dgm:pt>
    <dgm:pt modelId="{07B2FD01-CD3A-41B0-8D0F-94FCAE9F980C}" type="pres">
      <dgm:prSet presAssocID="{50EED611-928F-4F58-B81F-BE69DB9F2E3B}" presName="vertSpace2b" presStyleCnt="0"/>
      <dgm:spPr/>
    </dgm:pt>
    <dgm:pt modelId="{F2A1879B-51A1-4F7D-BE78-B3044733B86F}" type="pres">
      <dgm:prSet presAssocID="{833DFE42-A83D-4A0C-A6FD-7266BFEE69C2}" presName="horz2" presStyleCnt="0"/>
      <dgm:spPr/>
    </dgm:pt>
    <dgm:pt modelId="{CE2F355C-89FF-4E32-98E5-A177DC441835}" type="pres">
      <dgm:prSet presAssocID="{833DFE42-A83D-4A0C-A6FD-7266BFEE69C2}" presName="horzSpace2" presStyleCnt="0"/>
      <dgm:spPr/>
    </dgm:pt>
    <dgm:pt modelId="{FD1C5FB0-C4B3-4206-86DB-3619510FD8B8}" type="pres">
      <dgm:prSet presAssocID="{833DFE42-A83D-4A0C-A6FD-7266BFEE69C2}" presName="tx2" presStyleLbl="revTx" presStyleIdx="2" presStyleCnt="7"/>
      <dgm:spPr/>
      <dgm:t>
        <a:bodyPr/>
        <a:lstStyle/>
        <a:p>
          <a:endParaRPr lang="tr-TR"/>
        </a:p>
      </dgm:t>
    </dgm:pt>
    <dgm:pt modelId="{16C57905-8853-4FD6-B5BA-771758C0DEE0}" type="pres">
      <dgm:prSet presAssocID="{833DFE42-A83D-4A0C-A6FD-7266BFEE69C2}" presName="vert2" presStyleCnt="0"/>
      <dgm:spPr/>
    </dgm:pt>
    <dgm:pt modelId="{EBACA64D-1A9A-43EE-A523-D3B12DAE37C5}" type="pres">
      <dgm:prSet presAssocID="{833DFE42-A83D-4A0C-A6FD-7266BFEE69C2}" presName="thinLine2b" presStyleLbl="callout" presStyleIdx="1" presStyleCnt="6"/>
      <dgm:spPr/>
    </dgm:pt>
    <dgm:pt modelId="{E2F9145F-6781-4FC6-8674-F6FC47AF4761}" type="pres">
      <dgm:prSet presAssocID="{833DFE42-A83D-4A0C-A6FD-7266BFEE69C2}" presName="vertSpace2b" presStyleCnt="0"/>
      <dgm:spPr/>
    </dgm:pt>
    <dgm:pt modelId="{E1EF0DF6-7561-4E35-A1FD-43F0D05CF47F}" type="pres">
      <dgm:prSet presAssocID="{6F00916E-1314-4FA1-9035-4043355EF46A}" presName="horz2" presStyleCnt="0"/>
      <dgm:spPr/>
    </dgm:pt>
    <dgm:pt modelId="{11AA980B-AA98-4715-A353-AB0F408BA254}" type="pres">
      <dgm:prSet presAssocID="{6F00916E-1314-4FA1-9035-4043355EF46A}" presName="horzSpace2" presStyleCnt="0"/>
      <dgm:spPr/>
    </dgm:pt>
    <dgm:pt modelId="{0A41AC8A-8F5E-476A-8719-21184B140CF2}" type="pres">
      <dgm:prSet presAssocID="{6F00916E-1314-4FA1-9035-4043355EF46A}" presName="tx2" presStyleLbl="revTx" presStyleIdx="3" presStyleCnt="7"/>
      <dgm:spPr/>
      <dgm:t>
        <a:bodyPr/>
        <a:lstStyle/>
        <a:p>
          <a:endParaRPr lang="tr-TR"/>
        </a:p>
      </dgm:t>
    </dgm:pt>
    <dgm:pt modelId="{51C32FD6-A60F-4041-809F-8DC393B872BA}" type="pres">
      <dgm:prSet presAssocID="{6F00916E-1314-4FA1-9035-4043355EF46A}" presName="vert2" presStyleCnt="0"/>
      <dgm:spPr/>
    </dgm:pt>
    <dgm:pt modelId="{24D3D83F-1C82-4B91-82BB-CE0A8E251C59}" type="pres">
      <dgm:prSet presAssocID="{6F00916E-1314-4FA1-9035-4043355EF46A}" presName="thinLine2b" presStyleLbl="callout" presStyleIdx="2" presStyleCnt="6"/>
      <dgm:spPr/>
    </dgm:pt>
    <dgm:pt modelId="{ED73D989-D407-450B-9642-702A2D8EC73C}" type="pres">
      <dgm:prSet presAssocID="{6F00916E-1314-4FA1-9035-4043355EF46A}" presName="vertSpace2b" presStyleCnt="0"/>
      <dgm:spPr/>
    </dgm:pt>
    <dgm:pt modelId="{0AC71066-071F-4641-89B5-A3E26D64523A}" type="pres">
      <dgm:prSet presAssocID="{B5B69A66-D80C-4483-9760-E5D29A6024D8}" presName="horz2" presStyleCnt="0"/>
      <dgm:spPr/>
    </dgm:pt>
    <dgm:pt modelId="{C54D65E7-B165-4317-BBF1-3AFE71E9AD45}" type="pres">
      <dgm:prSet presAssocID="{B5B69A66-D80C-4483-9760-E5D29A6024D8}" presName="horzSpace2" presStyleCnt="0"/>
      <dgm:spPr/>
    </dgm:pt>
    <dgm:pt modelId="{3542FEB9-E45E-45AE-B049-4167A649AC8D}" type="pres">
      <dgm:prSet presAssocID="{B5B69A66-D80C-4483-9760-E5D29A6024D8}" presName="tx2" presStyleLbl="revTx" presStyleIdx="4" presStyleCnt="7"/>
      <dgm:spPr/>
      <dgm:t>
        <a:bodyPr/>
        <a:lstStyle/>
        <a:p>
          <a:endParaRPr lang="tr-TR"/>
        </a:p>
      </dgm:t>
    </dgm:pt>
    <dgm:pt modelId="{62D67D68-739A-4FB5-84FF-E2C75CF5CCE6}" type="pres">
      <dgm:prSet presAssocID="{B5B69A66-D80C-4483-9760-E5D29A6024D8}" presName="vert2" presStyleCnt="0"/>
      <dgm:spPr/>
    </dgm:pt>
    <dgm:pt modelId="{066BCBC5-F3B7-4E2C-ABED-14685CBDD5FC}" type="pres">
      <dgm:prSet presAssocID="{B5B69A66-D80C-4483-9760-E5D29A6024D8}" presName="thinLine2b" presStyleLbl="callout" presStyleIdx="3" presStyleCnt="6"/>
      <dgm:spPr/>
    </dgm:pt>
    <dgm:pt modelId="{8F1FDABD-770B-4D0A-917F-8A901FADA6D0}" type="pres">
      <dgm:prSet presAssocID="{B5B69A66-D80C-4483-9760-E5D29A6024D8}" presName="vertSpace2b" presStyleCnt="0"/>
      <dgm:spPr/>
    </dgm:pt>
    <dgm:pt modelId="{06E8102F-FBE5-4C09-ADFB-C7F8D506F532}" type="pres">
      <dgm:prSet presAssocID="{0FDE4155-95BD-4B15-8B35-E287D7DEDEA8}" presName="horz2" presStyleCnt="0"/>
      <dgm:spPr/>
    </dgm:pt>
    <dgm:pt modelId="{B1965E34-795F-40E0-A0BF-190D810FB7F7}" type="pres">
      <dgm:prSet presAssocID="{0FDE4155-95BD-4B15-8B35-E287D7DEDEA8}" presName="horzSpace2" presStyleCnt="0"/>
      <dgm:spPr/>
    </dgm:pt>
    <dgm:pt modelId="{1D84CB7E-32A0-4F80-BE18-4D3FEC60619D}" type="pres">
      <dgm:prSet presAssocID="{0FDE4155-95BD-4B15-8B35-E287D7DEDEA8}" presName="tx2" presStyleLbl="revTx" presStyleIdx="5" presStyleCnt="7"/>
      <dgm:spPr/>
      <dgm:t>
        <a:bodyPr/>
        <a:lstStyle/>
        <a:p>
          <a:endParaRPr lang="tr-TR"/>
        </a:p>
      </dgm:t>
    </dgm:pt>
    <dgm:pt modelId="{1CCF2F3C-64C1-46E6-8A79-0653D5A375B7}" type="pres">
      <dgm:prSet presAssocID="{0FDE4155-95BD-4B15-8B35-E287D7DEDEA8}" presName="vert2" presStyleCnt="0"/>
      <dgm:spPr/>
    </dgm:pt>
    <dgm:pt modelId="{7626477A-4528-4C0B-8FE7-5A71205B06A6}" type="pres">
      <dgm:prSet presAssocID="{0FDE4155-95BD-4B15-8B35-E287D7DEDEA8}" presName="thinLine2b" presStyleLbl="callout" presStyleIdx="4" presStyleCnt="6"/>
      <dgm:spPr/>
    </dgm:pt>
    <dgm:pt modelId="{2B9A82FC-5AE4-4E46-A535-CE180F79D846}" type="pres">
      <dgm:prSet presAssocID="{0FDE4155-95BD-4B15-8B35-E287D7DEDEA8}" presName="vertSpace2b" presStyleCnt="0"/>
      <dgm:spPr/>
    </dgm:pt>
    <dgm:pt modelId="{D16863C3-79CD-49AC-9950-588DB9A306F7}" type="pres">
      <dgm:prSet presAssocID="{65F58FC4-01F3-4547-8CA9-C8012ABB8D69}" presName="horz2" presStyleCnt="0"/>
      <dgm:spPr/>
    </dgm:pt>
    <dgm:pt modelId="{9E9239D9-52D1-4781-8365-1BC9DABD1030}" type="pres">
      <dgm:prSet presAssocID="{65F58FC4-01F3-4547-8CA9-C8012ABB8D69}" presName="horzSpace2" presStyleCnt="0"/>
      <dgm:spPr/>
    </dgm:pt>
    <dgm:pt modelId="{9871AC56-0E1D-407D-91C2-963CFB1A4070}" type="pres">
      <dgm:prSet presAssocID="{65F58FC4-01F3-4547-8CA9-C8012ABB8D69}" presName="tx2" presStyleLbl="revTx" presStyleIdx="6" presStyleCnt="7"/>
      <dgm:spPr/>
      <dgm:t>
        <a:bodyPr/>
        <a:lstStyle/>
        <a:p>
          <a:endParaRPr lang="tr-TR"/>
        </a:p>
      </dgm:t>
    </dgm:pt>
    <dgm:pt modelId="{AAB158D3-4A43-4A6A-822E-BBDFAD4AA7F5}" type="pres">
      <dgm:prSet presAssocID="{65F58FC4-01F3-4547-8CA9-C8012ABB8D69}" presName="vert2" presStyleCnt="0"/>
      <dgm:spPr/>
    </dgm:pt>
    <dgm:pt modelId="{5A0E008F-0B34-47F7-B288-4F860B219AC5}" type="pres">
      <dgm:prSet presAssocID="{65F58FC4-01F3-4547-8CA9-C8012ABB8D69}" presName="thinLine2b" presStyleLbl="callout" presStyleIdx="5" presStyleCnt="6"/>
      <dgm:spPr/>
    </dgm:pt>
    <dgm:pt modelId="{B6CC81E9-67D0-4F1B-9A61-54EED57B109B}" type="pres">
      <dgm:prSet presAssocID="{65F58FC4-01F3-4547-8CA9-C8012ABB8D69}" presName="vertSpace2b" presStyleCnt="0"/>
      <dgm:spPr/>
    </dgm:pt>
  </dgm:ptLst>
  <dgm:cxnLst>
    <dgm:cxn modelId="{96E45DFC-4D76-4C17-9F36-712BE19A95C0}" srcId="{7B22F594-6CF5-480A-A994-6C413C9A5058}" destId="{8D35641F-87CC-465A-B118-5514860F96D9}" srcOrd="0" destOrd="0" parTransId="{7CE1D343-A7AA-4FE2-BC37-A94CFD889709}" sibTransId="{002E30C5-EDF3-4904-AB8B-7526CE4CFEBA}"/>
    <dgm:cxn modelId="{C3115266-E92A-4F49-A7D7-3E2CEC997D71}" srcId="{8D35641F-87CC-465A-B118-5514860F96D9}" destId="{0FDE4155-95BD-4B15-8B35-E287D7DEDEA8}" srcOrd="4" destOrd="0" parTransId="{042A1081-0796-43E3-8572-A06B82B8747B}" sibTransId="{CDCD4492-AA90-4DF7-A8A9-D3524DAB4191}"/>
    <dgm:cxn modelId="{5A170E9A-5E22-498B-AA4B-B010D9A5F61B}" srcId="{8D35641F-87CC-465A-B118-5514860F96D9}" destId="{6F00916E-1314-4FA1-9035-4043355EF46A}" srcOrd="2" destOrd="0" parTransId="{AB46A16F-BA58-4BA7-8470-9F13A87150B3}" sibTransId="{4C92AC79-F7DC-416B-9A0E-D0664AFBEB4E}"/>
    <dgm:cxn modelId="{BC3E7788-14CA-4C2A-A00D-FA5BA99B88C4}" srcId="{8D35641F-87CC-465A-B118-5514860F96D9}" destId="{833DFE42-A83D-4A0C-A6FD-7266BFEE69C2}" srcOrd="1" destOrd="0" parTransId="{42ECB5FB-B5CA-453D-8F21-34122B2772BE}" sibTransId="{1A733CA7-C930-45E6-9979-C44C5EE480A5}"/>
    <dgm:cxn modelId="{83152854-ED74-48F0-987C-B8E3CAE4BBA3}" type="presOf" srcId="{0FDE4155-95BD-4B15-8B35-E287D7DEDEA8}" destId="{1D84CB7E-32A0-4F80-BE18-4D3FEC60619D}" srcOrd="0" destOrd="0" presId="urn:microsoft.com/office/officeart/2008/layout/LinedList"/>
    <dgm:cxn modelId="{5676ED70-1E2F-4564-B976-0CE9B0338C0E}" type="presOf" srcId="{50EED611-928F-4F58-B81F-BE69DB9F2E3B}" destId="{E3CF9103-0A90-472B-B63A-5D99C55DD148}" srcOrd="0" destOrd="0" presId="urn:microsoft.com/office/officeart/2008/layout/LinedList"/>
    <dgm:cxn modelId="{75C30525-DF3D-489E-81C0-3915C880650A}" type="presOf" srcId="{8D35641F-87CC-465A-B118-5514860F96D9}" destId="{3C8B706E-1B4B-44BF-8A09-86B15CB59381}" srcOrd="0" destOrd="0" presId="urn:microsoft.com/office/officeart/2008/layout/LinedList"/>
    <dgm:cxn modelId="{E6983EB4-44AC-475E-BD06-F28C40E0070C}" srcId="{8D35641F-87CC-465A-B118-5514860F96D9}" destId="{65F58FC4-01F3-4547-8CA9-C8012ABB8D69}" srcOrd="5" destOrd="0" parTransId="{128C6D12-B338-4446-A309-99AAE17F2443}" sibTransId="{41885D3F-FF8E-4936-A1A6-31E6ACA34628}"/>
    <dgm:cxn modelId="{24476E63-6483-4BA5-8CEA-0865DC7205EE}" type="presOf" srcId="{6F00916E-1314-4FA1-9035-4043355EF46A}" destId="{0A41AC8A-8F5E-476A-8719-21184B140CF2}" srcOrd="0" destOrd="0" presId="urn:microsoft.com/office/officeart/2008/layout/LinedList"/>
    <dgm:cxn modelId="{F0E6E61E-528E-4416-8632-322C9D008750}" type="presOf" srcId="{65F58FC4-01F3-4547-8CA9-C8012ABB8D69}" destId="{9871AC56-0E1D-407D-91C2-963CFB1A4070}" srcOrd="0" destOrd="0" presId="urn:microsoft.com/office/officeart/2008/layout/LinedList"/>
    <dgm:cxn modelId="{1ED7766B-408C-4E07-BF5B-82FA3DF8C473}" srcId="{8D35641F-87CC-465A-B118-5514860F96D9}" destId="{B5B69A66-D80C-4483-9760-E5D29A6024D8}" srcOrd="3" destOrd="0" parTransId="{78CEBB50-3020-4AF7-8D27-84E6EE6A3342}" sibTransId="{96F21B04-B071-4CE9-81BC-BD905644CE8B}"/>
    <dgm:cxn modelId="{E02D408C-4756-4AFD-A81E-FD79962872B9}" type="presOf" srcId="{B5B69A66-D80C-4483-9760-E5D29A6024D8}" destId="{3542FEB9-E45E-45AE-B049-4167A649AC8D}" srcOrd="0" destOrd="0" presId="urn:microsoft.com/office/officeart/2008/layout/LinedList"/>
    <dgm:cxn modelId="{3699B077-580A-4435-8411-B0326A40EB2D}" srcId="{8D35641F-87CC-465A-B118-5514860F96D9}" destId="{50EED611-928F-4F58-B81F-BE69DB9F2E3B}" srcOrd="0" destOrd="0" parTransId="{1D42FD71-3E02-44AD-A48D-3A8E2C39537F}" sibTransId="{5E69B136-D9B6-495B-B744-17281A9C7947}"/>
    <dgm:cxn modelId="{0BE4A01B-3029-4123-AAFF-C6A6B2A4CC69}" type="presOf" srcId="{833DFE42-A83D-4A0C-A6FD-7266BFEE69C2}" destId="{FD1C5FB0-C4B3-4206-86DB-3619510FD8B8}" srcOrd="0" destOrd="0" presId="urn:microsoft.com/office/officeart/2008/layout/LinedList"/>
    <dgm:cxn modelId="{F5E3429D-DD41-4635-9370-485146C04925}" type="presOf" srcId="{7B22F594-6CF5-480A-A994-6C413C9A5058}" destId="{AB3E6755-E6FD-4ED4-A0C4-434FA6D2369F}" srcOrd="0" destOrd="0" presId="urn:microsoft.com/office/officeart/2008/layout/LinedList"/>
    <dgm:cxn modelId="{26D364DA-2EA5-4B61-B281-803ECB8F5E87}" type="presParOf" srcId="{AB3E6755-E6FD-4ED4-A0C4-434FA6D2369F}" destId="{7B85CC00-3045-4136-AA0F-597A75C618F6}" srcOrd="0" destOrd="0" presId="urn:microsoft.com/office/officeart/2008/layout/LinedList"/>
    <dgm:cxn modelId="{B2FAC0E7-BCA8-479F-92BC-9F6272FF0E89}" type="presParOf" srcId="{AB3E6755-E6FD-4ED4-A0C4-434FA6D2369F}" destId="{64C0D936-830B-4D79-B6ED-54908576A8E9}" srcOrd="1" destOrd="0" presId="urn:microsoft.com/office/officeart/2008/layout/LinedList"/>
    <dgm:cxn modelId="{19B70C11-DE62-4168-958D-99B1B02B6D68}" type="presParOf" srcId="{64C0D936-830B-4D79-B6ED-54908576A8E9}" destId="{3C8B706E-1B4B-44BF-8A09-86B15CB59381}" srcOrd="0" destOrd="0" presId="urn:microsoft.com/office/officeart/2008/layout/LinedList"/>
    <dgm:cxn modelId="{257C1FB2-1B77-4E5C-BB2B-A394D9A43B09}" type="presParOf" srcId="{64C0D936-830B-4D79-B6ED-54908576A8E9}" destId="{04FE7BAE-4519-4F9B-81FF-F0E45DABA94B}" srcOrd="1" destOrd="0" presId="urn:microsoft.com/office/officeart/2008/layout/LinedList"/>
    <dgm:cxn modelId="{E07E83D7-F43A-4C35-A835-BCB5C856D09B}" type="presParOf" srcId="{04FE7BAE-4519-4F9B-81FF-F0E45DABA94B}" destId="{E66D9FD9-0F66-4E2D-947E-77CFBE65B250}" srcOrd="0" destOrd="0" presId="urn:microsoft.com/office/officeart/2008/layout/LinedList"/>
    <dgm:cxn modelId="{BDDFEB9E-551B-463C-8171-EF49C28CDF02}" type="presParOf" srcId="{04FE7BAE-4519-4F9B-81FF-F0E45DABA94B}" destId="{06E17551-8558-4AEA-A952-73E71B3164FA}" srcOrd="1" destOrd="0" presId="urn:microsoft.com/office/officeart/2008/layout/LinedList"/>
    <dgm:cxn modelId="{6676263D-5F12-4B77-A00C-B5DDCE40729B}" type="presParOf" srcId="{06E17551-8558-4AEA-A952-73E71B3164FA}" destId="{6FEA440C-AF63-4D76-95A1-A2B940F8A9BA}" srcOrd="0" destOrd="0" presId="urn:microsoft.com/office/officeart/2008/layout/LinedList"/>
    <dgm:cxn modelId="{ED97DD2C-0596-414C-B000-ADB6916CD4BD}" type="presParOf" srcId="{06E17551-8558-4AEA-A952-73E71B3164FA}" destId="{E3CF9103-0A90-472B-B63A-5D99C55DD148}" srcOrd="1" destOrd="0" presId="urn:microsoft.com/office/officeart/2008/layout/LinedList"/>
    <dgm:cxn modelId="{5D48DFDA-462B-48AF-AA1A-2AB7F8F87B30}" type="presParOf" srcId="{06E17551-8558-4AEA-A952-73E71B3164FA}" destId="{FF3030A7-8C60-4649-ADDF-67C953BFD01D}" srcOrd="2" destOrd="0" presId="urn:microsoft.com/office/officeart/2008/layout/LinedList"/>
    <dgm:cxn modelId="{F53DEDDA-64B9-4B42-9783-A2E6FA556122}" type="presParOf" srcId="{04FE7BAE-4519-4F9B-81FF-F0E45DABA94B}" destId="{6CB381FB-325F-49D1-A50D-0B068785AEFA}" srcOrd="2" destOrd="0" presId="urn:microsoft.com/office/officeart/2008/layout/LinedList"/>
    <dgm:cxn modelId="{C6D376DF-9176-4BC0-B1FD-8EE0B6526469}" type="presParOf" srcId="{04FE7BAE-4519-4F9B-81FF-F0E45DABA94B}" destId="{07B2FD01-CD3A-41B0-8D0F-94FCAE9F980C}" srcOrd="3" destOrd="0" presId="urn:microsoft.com/office/officeart/2008/layout/LinedList"/>
    <dgm:cxn modelId="{26B84E88-E69C-43E0-BF32-25A23B3A3F58}" type="presParOf" srcId="{04FE7BAE-4519-4F9B-81FF-F0E45DABA94B}" destId="{F2A1879B-51A1-4F7D-BE78-B3044733B86F}" srcOrd="4" destOrd="0" presId="urn:microsoft.com/office/officeart/2008/layout/LinedList"/>
    <dgm:cxn modelId="{D6AE701B-28C3-4ACF-A4F5-A5314BFEB616}" type="presParOf" srcId="{F2A1879B-51A1-4F7D-BE78-B3044733B86F}" destId="{CE2F355C-89FF-4E32-98E5-A177DC441835}" srcOrd="0" destOrd="0" presId="urn:microsoft.com/office/officeart/2008/layout/LinedList"/>
    <dgm:cxn modelId="{D3774E1E-79AA-4E51-9E76-0278557122AB}" type="presParOf" srcId="{F2A1879B-51A1-4F7D-BE78-B3044733B86F}" destId="{FD1C5FB0-C4B3-4206-86DB-3619510FD8B8}" srcOrd="1" destOrd="0" presId="urn:microsoft.com/office/officeart/2008/layout/LinedList"/>
    <dgm:cxn modelId="{695B9B06-099D-475A-AD95-4BC15603152F}" type="presParOf" srcId="{F2A1879B-51A1-4F7D-BE78-B3044733B86F}" destId="{16C57905-8853-4FD6-B5BA-771758C0DEE0}" srcOrd="2" destOrd="0" presId="urn:microsoft.com/office/officeart/2008/layout/LinedList"/>
    <dgm:cxn modelId="{22B242D2-4A84-4231-98CA-4FCA5C7C2BAB}" type="presParOf" srcId="{04FE7BAE-4519-4F9B-81FF-F0E45DABA94B}" destId="{EBACA64D-1A9A-43EE-A523-D3B12DAE37C5}" srcOrd="5" destOrd="0" presId="urn:microsoft.com/office/officeart/2008/layout/LinedList"/>
    <dgm:cxn modelId="{64081A7C-B2CA-4572-9CC5-D3B2585304EC}" type="presParOf" srcId="{04FE7BAE-4519-4F9B-81FF-F0E45DABA94B}" destId="{E2F9145F-6781-4FC6-8674-F6FC47AF4761}" srcOrd="6" destOrd="0" presId="urn:microsoft.com/office/officeart/2008/layout/LinedList"/>
    <dgm:cxn modelId="{67562C99-7B4A-4CAD-BDE8-A0F83B8C9103}" type="presParOf" srcId="{04FE7BAE-4519-4F9B-81FF-F0E45DABA94B}" destId="{E1EF0DF6-7561-4E35-A1FD-43F0D05CF47F}" srcOrd="7" destOrd="0" presId="urn:microsoft.com/office/officeart/2008/layout/LinedList"/>
    <dgm:cxn modelId="{9DCDB5D7-BCE5-41D1-8ED8-9CE8EF21A4FF}" type="presParOf" srcId="{E1EF0DF6-7561-4E35-A1FD-43F0D05CF47F}" destId="{11AA980B-AA98-4715-A353-AB0F408BA254}" srcOrd="0" destOrd="0" presId="urn:microsoft.com/office/officeart/2008/layout/LinedList"/>
    <dgm:cxn modelId="{13F86997-DC33-4A3E-89AD-97DFA1C40535}" type="presParOf" srcId="{E1EF0DF6-7561-4E35-A1FD-43F0D05CF47F}" destId="{0A41AC8A-8F5E-476A-8719-21184B140CF2}" srcOrd="1" destOrd="0" presId="urn:microsoft.com/office/officeart/2008/layout/LinedList"/>
    <dgm:cxn modelId="{F970D2E0-76EB-4716-A631-FD7FA2C3C89B}" type="presParOf" srcId="{E1EF0DF6-7561-4E35-A1FD-43F0D05CF47F}" destId="{51C32FD6-A60F-4041-809F-8DC393B872BA}" srcOrd="2" destOrd="0" presId="urn:microsoft.com/office/officeart/2008/layout/LinedList"/>
    <dgm:cxn modelId="{AD98DC0B-A6FA-4151-BD80-4D28C39C3569}" type="presParOf" srcId="{04FE7BAE-4519-4F9B-81FF-F0E45DABA94B}" destId="{24D3D83F-1C82-4B91-82BB-CE0A8E251C59}" srcOrd="8" destOrd="0" presId="urn:microsoft.com/office/officeart/2008/layout/LinedList"/>
    <dgm:cxn modelId="{7E46204A-6963-4728-B14C-F204FD2C1FDB}" type="presParOf" srcId="{04FE7BAE-4519-4F9B-81FF-F0E45DABA94B}" destId="{ED73D989-D407-450B-9642-702A2D8EC73C}" srcOrd="9" destOrd="0" presId="urn:microsoft.com/office/officeart/2008/layout/LinedList"/>
    <dgm:cxn modelId="{C6928F27-9107-46B1-8795-D1C4591F558A}" type="presParOf" srcId="{04FE7BAE-4519-4F9B-81FF-F0E45DABA94B}" destId="{0AC71066-071F-4641-89B5-A3E26D64523A}" srcOrd="10" destOrd="0" presId="urn:microsoft.com/office/officeart/2008/layout/LinedList"/>
    <dgm:cxn modelId="{919BBAFA-0701-45F7-AAF0-3EAF5EE31698}" type="presParOf" srcId="{0AC71066-071F-4641-89B5-A3E26D64523A}" destId="{C54D65E7-B165-4317-BBF1-3AFE71E9AD45}" srcOrd="0" destOrd="0" presId="urn:microsoft.com/office/officeart/2008/layout/LinedList"/>
    <dgm:cxn modelId="{EA172F41-27B5-4B8D-A605-7D2D20FDBD18}" type="presParOf" srcId="{0AC71066-071F-4641-89B5-A3E26D64523A}" destId="{3542FEB9-E45E-45AE-B049-4167A649AC8D}" srcOrd="1" destOrd="0" presId="urn:microsoft.com/office/officeart/2008/layout/LinedList"/>
    <dgm:cxn modelId="{1A5B6E37-1297-47B0-9CE6-C0894BF68DBD}" type="presParOf" srcId="{0AC71066-071F-4641-89B5-A3E26D64523A}" destId="{62D67D68-739A-4FB5-84FF-E2C75CF5CCE6}" srcOrd="2" destOrd="0" presId="urn:microsoft.com/office/officeart/2008/layout/LinedList"/>
    <dgm:cxn modelId="{E40F70DE-3675-423C-9EF9-66C435BCC76E}" type="presParOf" srcId="{04FE7BAE-4519-4F9B-81FF-F0E45DABA94B}" destId="{066BCBC5-F3B7-4E2C-ABED-14685CBDD5FC}" srcOrd="11" destOrd="0" presId="urn:microsoft.com/office/officeart/2008/layout/LinedList"/>
    <dgm:cxn modelId="{EAAECE86-F72D-454E-9763-3B6158028F7E}" type="presParOf" srcId="{04FE7BAE-4519-4F9B-81FF-F0E45DABA94B}" destId="{8F1FDABD-770B-4D0A-917F-8A901FADA6D0}" srcOrd="12" destOrd="0" presId="urn:microsoft.com/office/officeart/2008/layout/LinedList"/>
    <dgm:cxn modelId="{B635A076-CE66-4CE9-A055-C5DB275E3507}" type="presParOf" srcId="{04FE7BAE-4519-4F9B-81FF-F0E45DABA94B}" destId="{06E8102F-FBE5-4C09-ADFB-C7F8D506F532}" srcOrd="13" destOrd="0" presId="urn:microsoft.com/office/officeart/2008/layout/LinedList"/>
    <dgm:cxn modelId="{4BF79FA0-7773-4DE0-9602-45C2B9A681BE}" type="presParOf" srcId="{06E8102F-FBE5-4C09-ADFB-C7F8D506F532}" destId="{B1965E34-795F-40E0-A0BF-190D810FB7F7}" srcOrd="0" destOrd="0" presId="urn:microsoft.com/office/officeart/2008/layout/LinedList"/>
    <dgm:cxn modelId="{D1C42F85-37B4-4655-86FE-4770AB288C2F}" type="presParOf" srcId="{06E8102F-FBE5-4C09-ADFB-C7F8D506F532}" destId="{1D84CB7E-32A0-4F80-BE18-4D3FEC60619D}" srcOrd="1" destOrd="0" presId="urn:microsoft.com/office/officeart/2008/layout/LinedList"/>
    <dgm:cxn modelId="{468C2655-5CA7-46C7-B022-044A3E6906D0}" type="presParOf" srcId="{06E8102F-FBE5-4C09-ADFB-C7F8D506F532}" destId="{1CCF2F3C-64C1-46E6-8A79-0653D5A375B7}" srcOrd="2" destOrd="0" presId="urn:microsoft.com/office/officeart/2008/layout/LinedList"/>
    <dgm:cxn modelId="{7F70017E-09EF-40F3-BEAD-A52AA66CEFB6}" type="presParOf" srcId="{04FE7BAE-4519-4F9B-81FF-F0E45DABA94B}" destId="{7626477A-4528-4C0B-8FE7-5A71205B06A6}" srcOrd="14" destOrd="0" presId="urn:microsoft.com/office/officeart/2008/layout/LinedList"/>
    <dgm:cxn modelId="{49FF2B21-6CA6-4899-B219-F6920C8792DA}" type="presParOf" srcId="{04FE7BAE-4519-4F9B-81FF-F0E45DABA94B}" destId="{2B9A82FC-5AE4-4E46-A535-CE180F79D846}" srcOrd="15" destOrd="0" presId="urn:microsoft.com/office/officeart/2008/layout/LinedList"/>
    <dgm:cxn modelId="{6F3BC964-B680-4CB9-82AE-C6F139F881B9}" type="presParOf" srcId="{04FE7BAE-4519-4F9B-81FF-F0E45DABA94B}" destId="{D16863C3-79CD-49AC-9950-588DB9A306F7}" srcOrd="16" destOrd="0" presId="urn:microsoft.com/office/officeart/2008/layout/LinedList"/>
    <dgm:cxn modelId="{1C36B408-1293-4EBC-9CCB-77F88E9C1390}" type="presParOf" srcId="{D16863C3-79CD-49AC-9950-588DB9A306F7}" destId="{9E9239D9-52D1-4781-8365-1BC9DABD1030}" srcOrd="0" destOrd="0" presId="urn:microsoft.com/office/officeart/2008/layout/LinedList"/>
    <dgm:cxn modelId="{E7F07585-247E-4953-8048-5EBECF904AD3}" type="presParOf" srcId="{D16863C3-79CD-49AC-9950-588DB9A306F7}" destId="{9871AC56-0E1D-407D-91C2-963CFB1A4070}" srcOrd="1" destOrd="0" presId="urn:microsoft.com/office/officeart/2008/layout/LinedList"/>
    <dgm:cxn modelId="{49A4D1F2-69EA-4E6B-9497-13A3204ED899}" type="presParOf" srcId="{D16863C3-79CD-49AC-9950-588DB9A306F7}" destId="{AAB158D3-4A43-4A6A-822E-BBDFAD4AA7F5}" srcOrd="2" destOrd="0" presId="urn:microsoft.com/office/officeart/2008/layout/LinedList"/>
    <dgm:cxn modelId="{90817699-D9F6-44FB-B6D7-32513AD69DEB}" type="presParOf" srcId="{04FE7BAE-4519-4F9B-81FF-F0E45DABA94B}" destId="{5A0E008F-0B34-47F7-B288-4F860B219AC5}" srcOrd="17" destOrd="0" presId="urn:microsoft.com/office/officeart/2008/layout/LinedList"/>
    <dgm:cxn modelId="{AE5AAB1F-0228-44B7-9391-C87B894F46A8}" type="presParOf" srcId="{04FE7BAE-4519-4F9B-81FF-F0E45DABA94B}" destId="{B6CC81E9-67D0-4F1B-9A61-54EED57B109B}" srcOrd="18" destOrd="0" presId="urn:microsoft.com/office/officeart/2008/layout/LinedList"/>
  </dgm:cxnLst>
  <dgm:bg>
    <a:solidFill>
      <a:schemeClr val="accent2">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B22F594-6CF5-480A-A994-6C413C9A50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8D35641F-87CC-465A-B118-5514860F96D9}">
      <dgm:prSet phldrT="[Metin]"/>
      <dgm:spPr/>
      <dgm:t>
        <a:bodyPr/>
        <a:lstStyle/>
        <a:p>
          <a:pPr algn="ctr"/>
          <a:endParaRPr lang="tr-TR" dirty="0"/>
        </a:p>
      </dgm:t>
    </dgm:pt>
    <dgm:pt modelId="{7CE1D343-A7AA-4FE2-BC37-A94CFD889709}" type="parTrans" cxnId="{96E45DFC-4D76-4C17-9F36-712BE19A95C0}">
      <dgm:prSet/>
      <dgm:spPr/>
      <dgm:t>
        <a:bodyPr/>
        <a:lstStyle/>
        <a:p>
          <a:pPr algn="ctr"/>
          <a:endParaRPr lang="tr-TR"/>
        </a:p>
      </dgm:t>
    </dgm:pt>
    <dgm:pt modelId="{002E30C5-EDF3-4904-AB8B-7526CE4CFEBA}" type="sibTrans" cxnId="{96E45DFC-4D76-4C17-9F36-712BE19A95C0}">
      <dgm:prSet/>
      <dgm:spPr/>
      <dgm:t>
        <a:bodyPr/>
        <a:lstStyle/>
        <a:p>
          <a:pPr algn="ctr"/>
          <a:endParaRPr lang="tr-TR"/>
        </a:p>
      </dgm:t>
    </dgm:pt>
    <dgm:pt modelId="{50EED611-928F-4F58-B81F-BE69DB9F2E3B}">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66,67</a:t>
          </a:r>
          <a:endParaRPr lang="tr-TR" dirty="0"/>
        </a:p>
      </dgm:t>
    </dgm:pt>
    <dgm:pt modelId="{1D42FD71-3E02-44AD-A48D-3A8E2C39537F}" type="parTrans" cxnId="{3699B077-580A-4435-8411-B0326A40EB2D}">
      <dgm:prSet/>
      <dgm:spPr/>
      <dgm:t>
        <a:bodyPr/>
        <a:lstStyle/>
        <a:p>
          <a:pPr algn="ctr"/>
          <a:endParaRPr lang="tr-TR"/>
        </a:p>
      </dgm:t>
    </dgm:pt>
    <dgm:pt modelId="{5E69B136-D9B6-495B-B744-17281A9C7947}" type="sibTrans" cxnId="{3699B077-580A-4435-8411-B0326A40EB2D}">
      <dgm:prSet/>
      <dgm:spPr/>
      <dgm:t>
        <a:bodyPr/>
        <a:lstStyle/>
        <a:p>
          <a:pPr algn="ctr"/>
          <a:endParaRPr lang="tr-TR"/>
        </a:p>
      </dgm:t>
    </dgm:pt>
    <dgm:pt modelId="{833DFE42-A83D-4A0C-A6FD-7266BFEE69C2}">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83,33</a:t>
          </a:r>
          <a:endParaRPr lang="tr-TR" dirty="0"/>
        </a:p>
      </dgm:t>
    </dgm:pt>
    <dgm:pt modelId="{42ECB5FB-B5CA-453D-8F21-34122B2772BE}" type="parTrans" cxnId="{BC3E7788-14CA-4C2A-A00D-FA5BA99B88C4}">
      <dgm:prSet/>
      <dgm:spPr/>
      <dgm:t>
        <a:bodyPr/>
        <a:lstStyle/>
        <a:p>
          <a:pPr algn="ctr"/>
          <a:endParaRPr lang="tr-TR"/>
        </a:p>
      </dgm:t>
    </dgm:pt>
    <dgm:pt modelId="{1A733CA7-C930-45E6-9979-C44C5EE480A5}" type="sibTrans" cxnId="{BC3E7788-14CA-4C2A-A00D-FA5BA99B88C4}">
      <dgm:prSet/>
      <dgm:spPr/>
      <dgm:t>
        <a:bodyPr/>
        <a:lstStyle/>
        <a:p>
          <a:pPr algn="ctr"/>
          <a:endParaRPr lang="tr-TR"/>
        </a:p>
      </dgm:t>
    </dgm:pt>
    <dgm:pt modelId="{0FDE4155-95BD-4B15-8B35-E287D7DEDEA8}">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85,19</a:t>
          </a:r>
          <a:endParaRPr lang="tr-TR" dirty="0"/>
        </a:p>
      </dgm:t>
    </dgm:pt>
    <dgm:pt modelId="{042A1081-0796-43E3-8572-A06B82B8747B}" type="parTrans" cxnId="{C3115266-E92A-4F49-A7D7-3E2CEC997D71}">
      <dgm:prSet/>
      <dgm:spPr/>
      <dgm:t>
        <a:bodyPr/>
        <a:lstStyle/>
        <a:p>
          <a:pPr algn="ctr"/>
          <a:endParaRPr lang="tr-TR"/>
        </a:p>
      </dgm:t>
    </dgm:pt>
    <dgm:pt modelId="{CDCD4492-AA90-4DF7-A8A9-D3524DAB4191}" type="sibTrans" cxnId="{C3115266-E92A-4F49-A7D7-3E2CEC997D71}">
      <dgm:prSet/>
      <dgm:spPr/>
      <dgm:t>
        <a:bodyPr/>
        <a:lstStyle/>
        <a:p>
          <a:pPr algn="ctr"/>
          <a:endParaRPr lang="tr-TR"/>
        </a:p>
      </dgm:t>
    </dgm:pt>
    <dgm:pt modelId="{6F00916E-1314-4FA1-9035-4043355EF46A}">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70,37</a:t>
          </a:r>
          <a:endParaRPr lang="tr-TR" dirty="0"/>
        </a:p>
      </dgm:t>
    </dgm:pt>
    <dgm:pt modelId="{AB46A16F-BA58-4BA7-8470-9F13A87150B3}" type="parTrans" cxnId="{5A170E9A-5E22-498B-AA4B-B010D9A5F61B}">
      <dgm:prSet/>
      <dgm:spPr/>
      <dgm:t>
        <a:bodyPr/>
        <a:lstStyle/>
        <a:p>
          <a:pPr algn="ctr"/>
          <a:endParaRPr lang="tr-TR"/>
        </a:p>
      </dgm:t>
    </dgm:pt>
    <dgm:pt modelId="{4C92AC79-F7DC-416B-9A0E-D0664AFBEB4E}" type="sibTrans" cxnId="{5A170E9A-5E22-498B-AA4B-B010D9A5F61B}">
      <dgm:prSet/>
      <dgm:spPr/>
      <dgm:t>
        <a:bodyPr/>
        <a:lstStyle/>
        <a:p>
          <a:pPr algn="ctr"/>
          <a:endParaRPr lang="tr-TR"/>
        </a:p>
      </dgm:t>
    </dgm:pt>
    <dgm:pt modelId="{B5B69A66-D80C-4483-9760-E5D29A6024D8}">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79,63</a:t>
          </a:r>
          <a:endParaRPr lang="tr-TR" dirty="0"/>
        </a:p>
      </dgm:t>
    </dgm:pt>
    <dgm:pt modelId="{78CEBB50-3020-4AF7-8D27-84E6EE6A3342}" type="parTrans" cxnId="{1ED7766B-408C-4E07-BF5B-82FA3DF8C473}">
      <dgm:prSet/>
      <dgm:spPr/>
      <dgm:t>
        <a:bodyPr/>
        <a:lstStyle/>
        <a:p>
          <a:pPr algn="ctr"/>
          <a:endParaRPr lang="tr-TR"/>
        </a:p>
      </dgm:t>
    </dgm:pt>
    <dgm:pt modelId="{96F21B04-B071-4CE9-81BC-BD905644CE8B}" type="sibTrans" cxnId="{1ED7766B-408C-4E07-BF5B-82FA3DF8C473}">
      <dgm:prSet/>
      <dgm:spPr/>
      <dgm:t>
        <a:bodyPr/>
        <a:lstStyle/>
        <a:p>
          <a:pPr algn="ctr"/>
          <a:endParaRPr lang="tr-TR"/>
        </a:p>
      </dgm:t>
    </dgm:pt>
    <dgm:pt modelId="{B371D48A-D2E5-42DA-8BD7-3CB093ED83AF}">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75,93</a:t>
          </a:r>
          <a:endParaRPr lang="tr-TR" dirty="0"/>
        </a:p>
      </dgm:t>
    </dgm:pt>
    <dgm:pt modelId="{A9A5610B-DEDF-458C-BC06-3643445228D5}" type="parTrans" cxnId="{C16241F5-E7EF-40A1-A7AC-8A800E667AC6}">
      <dgm:prSet/>
      <dgm:spPr/>
      <dgm:t>
        <a:bodyPr/>
        <a:lstStyle/>
        <a:p>
          <a:endParaRPr lang="tr-TR"/>
        </a:p>
      </dgm:t>
    </dgm:pt>
    <dgm:pt modelId="{D87CAEC4-CD0A-4AB3-96E3-0FDF430FA479}" type="sibTrans" cxnId="{C16241F5-E7EF-40A1-A7AC-8A800E667AC6}">
      <dgm:prSet/>
      <dgm:spPr/>
      <dgm:t>
        <a:bodyPr/>
        <a:lstStyle/>
        <a:p>
          <a:endParaRPr lang="tr-TR"/>
        </a:p>
      </dgm:t>
    </dgm:pt>
    <dgm:pt modelId="{AB3E6755-E6FD-4ED4-A0C4-434FA6D2369F}" type="pres">
      <dgm:prSet presAssocID="{7B22F594-6CF5-480A-A994-6C413C9A5058}" presName="vert0" presStyleCnt="0">
        <dgm:presLayoutVars>
          <dgm:dir/>
          <dgm:animOne val="branch"/>
          <dgm:animLvl val="lvl"/>
        </dgm:presLayoutVars>
      </dgm:prSet>
      <dgm:spPr/>
      <dgm:t>
        <a:bodyPr/>
        <a:lstStyle/>
        <a:p>
          <a:endParaRPr lang="tr-TR"/>
        </a:p>
      </dgm:t>
    </dgm:pt>
    <dgm:pt modelId="{7B85CC00-3045-4136-AA0F-597A75C618F6}" type="pres">
      <dgm:prSet presAssocID="{8D35641F-87CC-465A-B118-5514860F96D9}" presName="thickLine" presStyleLbl="alignNode1" presStyleIdx="0" presStyleCnt="1"/>
      <dgm:spPr/>
      <dgm:t>
        <a:bodyPr/>
        <a:lstStyle/>
        <a:p>
          <a:endParaRPr lang="tr-TR"/>
        </a:p>
      </dgm:t>
    </dgm:pt>
    <dgm:pt modelId="{64C0D936-830B-4D79-B6ED-54908576A8E9}" type="pres">
      <dgm:prSet presAssocID="{8D35641F-87CC-465A-B118-5514860F96D9}" presName="horz1" presStyleCnt="0"/>
      <dgm:spPr/>
    </dgm:pt>
    <dgm:pt modelId="{3C8B706E-1B4B-44BF-8A09-86B15CB59381}" type="pres">
      <dgm:prSet presAssocID="{8D35641F-87CC-465A-B118-5514860F96D9}" presName="tx1" presStyleLbl="revTx" presStyleIdx="0" presStyleCnt="7"/>
      <dgm:spPr/>
      <dgm:t>
        <a:bodyPr/>
        <a:lstStyle/>
        <a:p>
          <a:endParaRPr lang="tr-TR"/>
        </a:p>
      </dgm:t>
    </dgm:pt>
    <dgm:pt modelId="{04FE7BAE-4519-4F9B-81FF-F0E45DABA94B}" type="pres">
      <dgm:prSet presAssocID="{8D35641F-87CC-465A-B118-5514860F96D9}" presName="vert1" presStyleCnt="0"/>
      <dgm:spPr/>
    </dgm:pt>
    <dgm:pt modelId="{E66D9FD9-0F66-4E2D-947E-77CFBE65B250}" type="pres">
      <dgm:prSet presAssocID="{50EED611-928F-4F58-B81F-BE69DB9F2E3B}" presName="vertSpace2a" presStyleCnt="0"/>
      <dgm:spPr/>
    </dgm:pt>
    <dgm:pt modelId="{06E17551-8558-4AEA-A952-73E71B3164FA}" type="pres">
      <dgm:prSet presAssocID="{50EED611-928F-4F58-B81F-BE69DB9F2E3B}" presName="horz2" presStyleCnt="0"/>
      <dgm:spPr/>
    </dgm:pt>
    <dgm:pt modelId="{6FEA440C-AF63-4D76-95A1-A2B940F8A9BA}" type="pres">
      <dgm:prSet presAssocID="{50EED611-928F-4F58-B81F-BE69DB9F2E3B}" presName="horzSpace2" presStyleCnt="0"/>
      <dgm:spPr/>
    </dgm:pt>
    <dgm:pt modelId="{E3CF9103-0A90-472B-B63A-5D99C55DD148}" type="pres">
      <dgm:prSet presAssocID="{50EED611-928F-4F58-B81F-BE69DB9F2E3B}" presName="tx2" presStyleLbl="revTx" presStyleIdx="1" presStyleCnt="7"/>
      <dgm:spPr/>
      <dgm:t>
        <a:bodyPr/>
        <a:lstStyle/>
        <a:p>
          <a:endParaRPr lang="tr-TR"/>
        </a:p>
      </dgm:t>
    </dgm:pt>
    <dgm:pt modelId="{FF3030A7-8C60-4649-ADDF-67C953BFD01D}" type="pres">
      <dgm:prSet presAssocID="{50EED611-928F-4F58-B81F-BE69DB9F2E3B}" presName="vert2" presStyleCnt="0"/>
      <dgm:spPr/>
    </dgm:pt>
    <dgm:pt modelId="{6CB381FB-325F-49D1-A50D-0B068785AEFA}" type="pres">
      <dgm:prSet presAssocID="{50EED611-928F-4F58-B81F-BE69DB9F2E3B}" presName="thinLine2b" presStyleLbl="callout" presStyleIdx="0" presStyleCnt="6"/>
      <dgm:spPr/>
    </dgm:pt>
    <dgm:pt modelId="{07B2FD01-CD3A-41B0-8D0F-94FCAE9F980C}" type="pres">
      <dgm:prSet presAssocID="{50EED611-928F-4F58-B81F-BE69DB9F2E3B}" presName="vertSpace2b" presStyleCnt="0"/>
      <dgm:spPr/>
    </dgm:pt>
    <dgm:pt modelId="{F2A1879B-51A1-4F7D-BE78-B3044733B86F}" type="pres">
      <dgm:prSet presAssocID="{833DFE42-A83D-4A0C-A6FD-7266BFEE69C2}" presName="horz2" presStyleCnt="0"/>
      <dgm:spPr/>
    </dgm:pt>
    <dgm:pt modelId="{CE2F355C-89FF-4E32-98E5-A177DC441835}" type="pres">
      <dgm:prSet presAssocID="{833DFE42-A83D-4A0C-A6FD-7266BFEE69C2}" presName="horzSpace2" presStyleCnt="0"/>
      <dgm:spPr/>
    </dgm:pt>
    <dgm:pt modelId="{FD1C5FB0-C4B3-4206-86DB-3619510FD8B8}" type="pres">
      <dgm:prSet presAssocID="{833DFE42-A83D-4A0C-A6FD-7266BFEE69C2}" presName="tx2" presStyleLbl="revTx" presStyleIdx="2" presStyleCnt="7"/>
      <dgm:spPr/>
      <dgm:t>
        <a:bodyPr/>
        <a:lstStyle/>
        <a:p>
          <a:endParaRPr lang="tr-TR"/>
        </a:p>
      </dgm:t>
    </dgm:pt>
    <dgm:pt modelId="{16C57905-8853-4FD6-B5BA-771758C0DEE0}" type="pres">
      <dgm:prSet presAssocID="{833DFE42-A83D-4A0C-A6FD-7266BFEE69C2}" presName="vert2" presStyleCnt="0"/>
      <dgm:spPr/>
    </dgm:pt>
    <dgm:pt modelId="{EBACA64D-1A9A-43EE-A523-D3B12DAE37C5}" type="pres">
      <dgm:prSet presAssocID="{833DFE42-A83D-4A0C-A6FD-7266BFEE69C2}" presName="thinLine2b" presStyleLbl="callout" presStyleIdx="1" presStyleCnt="6"/>
      <dgm:spPr/>
    </dgm:pt>
    <dgm:pt modelId="{E2F9145F-6781-4FC6-8674-F6FC47AF4761}" type="pres">
      <dgm:prSet presAssocID="{833DFE42-A83D-4A0C-A6FD-7266BFEE69C2}" presName="vertSpace2b" presStyleCnt="0"/>
      <dgm:spPr/>
    </dgm:pt>
    <dgm:pt modelId="{E1EF0DF6-7561-4E35-A1FD-43F0D05CF47F}" type="pres">
      <dgm:prSet presAssocID="{6F00916E-1314-4FA1-9035-4043355EF46A}" presName="horz2" presStyleCnt="0"/>
      <dgm:spPr/>
    </dgm:pt>
    <dgm:pt modelId="{11AA980B-AA98-4715-A353-AB0F408BA254}" type="pres">
      <dgm:prSet presAssocID="{6F00916E-1314-4FA1-9035-4043355EF46A}" presName="horzSpace2" presStyleCnt="0"/>
      <dgm:spPr/>
    </dgm:pt>
    <dgm:pt modelId="{0A41AC8A-8F5E-476A-8719-21184B140CF2}" type="pres">
      <dgm:prSet presAssocID="{6F00916E-1314-4FA1-9035-4043355EF46A}" presName="tx2" presStyleLbl="revTx" presStyleIdx="3" presStyleCnt="7"/>
      <dgm:spPr/>
      <dgm:t>
        <a:bodyPr/>
        <a:lstStyle/>
        <a:p>
          <a:endParaRPr lang="tr-TR"/>
        </a:p>
      </dgm:t>
    </dgm:pt>
    <dgm:pt modelId="{51C32FD6-A60F-4041-809F-8DC393B872BA}" type="pres">
      <dgm:prSet presAssocID="{6F00916E-1314-4FA1-9035-4043355EF46A}" presName="vert2" presStyleCnt="0"/>
      <dgm:spPr/>
    </dgm:pt>
    <dgm:pt modelId="{24D3D83F-1C82-4B91-82BB-CE0A8E251C59}" type="pres">
      <dgm:prSet presAssocID="{6F00916E-1314-4FA1-9035-4043355EF46A}" presName="thinLine2b" presStyleLbl="callout" presStyleIdx="2" presStyleCnt="6"/>
      <dgm:spPr/>
    </dgm:pt>
    <dgm:pt modelId="{ED73D989-D407-450B-9642-702A2D8EC73C}" type="pres">
      <dgm:prSet presAssocID="{6F00916E-1314-4FA1-9035-4043355EF46A}" presName="vertSpace2b" presStyleCnt="0"/>
      <dgm:spPr/>
    </dgm:pt>
    <dgm:pt modelId="{0AC71066-071F-4641-89B5-A3E26D64523A}" type="pres">
      <dgm:prSet presAssocID="{B5B69A66-D80C-4483-9760-E5D29A6024D8}" presName="horz2" presStyleCnt="0"/>
      <dgm:spPr/>
    </dgm:pt>
    <dgm:pt modelId="{C54D65E7-B165-4317-BBF1-3AFE71E9AD45}" type="pres">
      <dgm:prSet presAssocID="{B5B69A66-D80C-4483-9760-E5D29A6024D8}" presName="horzSpace2" presStyleCnt="0"/>
      <dgm:spPr/>
    </dgm:pt>
    <dgm:pt modelId="{3542FEB9-E45E-45AE-B049-4167A649AC8D}" type="pres">
      <dgm:prSet presAssocID="{B5B69A66-D80C-4483-9760-E5D29A6024D8}" presName="tx2" presStyleLbl="revTx" presStyleIdx="4" presStyleCnt="7"/>
      <dgm:spPr/>
      <dgm:t>
        <a:bodyPr/>
        <a:lstStyle/>
        <a:p>
          <a:endParaRPr lang="tr-TR"/>
        </a:p>
      </dgm:t>
    </dgm:pt>
    <dgm:pt modelId="{62D67D68-739A-4FB5-84FF-E2C75CF5CCE6}" type="pres">
      <dgm:prSet presAssocID="{B5B69A66-D80C-4483-9760-E5D29A6024D8}" presName="vert2" presStyleCnt="0"/>
      <dgm:spPr/>
    </dgm:pt>
    <dgm:pt modelId="{066BCBC5-F3B7-4E2C-ABED-14685CBDD5FC}" type="pres">
      <dgm:prSet presAssocID="{B5B69A66-D80C-4483-9760-E5D29A6024D8}" presName="thinLine2b" presStyleLbl="callout" presStyleIdx="3" presStyleCnt="6"/>
      <dgm:spPr/>
    </dgm:pt>
    <dgm:pt modelId="{8F1FDABD-770B-4D0A-917F-8A901FADA6D0}" type="pres">
      <dgm:prSet presAssocID="{B5B69A66-D80C-4483-9760-E5D29A6024D8}" presName="vertSpace2b" presStyleCnt="0"/>
      <dgm:spPr/>
    </dgm:pt>
    <dgm:pt modelId="{06E8102F-FBE5-4C09-ADFB-C7F8D506F532}" type="pres">
      <dgm:prSet presAssocID="{0FDE4155-95BD-4B15-8B35-E287D7DEDEA8}" presName="horz2" presStyleCnt="0"/>
      <dgm:spPr/>
    </dgm:pt>
    <dgm:pt modelId="{B1965E34-795F-40E0-A0BF-190D810FB7F7}" type="pres">
      <dgm:prSet presAssocID="{0FDE4155-95BD-4B15-8B35-E287D7DEDEA8}" presName="horzSpace2" presStyleCnt="0"/>
      <dgm:spPr/>
    </dgm:pt>
    <dgm:pt modelId="{1D84CB7E-32A0-4F80-BE18-4D3FEC60619D}" type="pres">
      <dgm:prSet presAssocID="{0FDE4155-95BD-4B15-8B35-E287D7DEDEA8}" presName="tx2" presStyleLbl="revTx" presStyleIdx="5" presStyleCnt="7"/>
      <dgm:spPr/>
      <dgm:t>
        <a:bodyPr/>
        <a:lstStyle/>
        <a:p>
          <a:endParaRPr lang="tr-TR"/>
        </a:p>
      </dgm:t>
    </dgm:pt>
    <dgm:pt modelId="{1CCF2F3C-64C1-46E6-8A79-0653D5A375B7}" type="pres">
      <dgm:prSet presAssocID="{0FDE4155-95BD-4B15-8B35-E287D7DEDEA8}" presName="vert2" presStyleCnt="0"/>
      <dgm:spPr/>
    </dgm:pt>
    <dgm:pt modelId="{7626477A-4528-4C0B-8FE7-5A71205B06A6}" type="pres">
      <dgm:prSet presAssocID="{0FDE4155-95BD-4B15-8B35-E287D7DEDEA8}" presName="thinLine2b" presStyleLbl="callout" presStyleIdx="4" presStyleCnt="6"/>
      <dgm:spPr/>
    </dgm:pt>
    <dgm:pt modelId="{2B9A82FC-5AE4-4E46-A535-CE180F79D846}" type="pres">
      <dgm:prSet presAssocID="{0FDE4155-95BD-4B15-8B35-E287D7DEDEA8}" presName="vertSpace2b" presStyleCnt="0"/>
      <dgm:spPr/>
    </dgm:pt>
    <dgm:pt modelId="{38B1A76A-09B0-4F29-BA5E-5C7A10C57C97}" type="pres">
      <dgm:prSet presAssocID="{B371D48A-D2E5-42DA-8BD7-3CB093ED83AF}" presName="horz2" presStyleCnt="0"/>
      <dgm:spPr/>
    </dgm:pt>
    <dgm:pt modelId="{3A0B4CC2-A89B-490C-B2B4-94007E92885E}" type="pres">
      <dgm:prSet presAssocID="{B371D48A-D2E5-42DA-8BD7-3CB093ED83AF}" presName="horzSpace2" presStyleCnt="0"/>
      <dgm:spPr/>
    </dgm:pt>
    <dgm:pt modelId="{28873D66-622D-4F84-9C7E-35642EB00E7E}" type="pres">
      <dgm:prSet presAssocID="{B371D48A-D2E5-42DA-8BD7-3CB093ED83AF}" presName="tx2" presStyleLbl="revTx" presStyleIdx="6" presStyleCnt="7"/>
      <dgm:spPr/>
      <dgm:t>
        <a:bodyPr/>
        <a:lstStyle/>
        <a:p>
          <a:endParaRPr lang="tr-TR"/>
        </a:p>
      </dgm:t>
    </dgm:pt>
    <dgm:pt modelId="{9210EBBA-36A1-4504-A845-79FBB3BEC3CC}" type="pres">
      <dgm:prSet presAssocID="{B371D48A-D2E5-42DA-8BD7-3CB093ED83AF}" presName="vert2" presStyleCnt="0"/>
      <dgm:spPr/>
    </dgm:pt>
    <dgm:pt modelId="{1ABF0588-F308-4594-8324-23B35A2627E3}" type="pres">
      <dgm:prSet presAssocID="{B371D48A-D2E5-42DA-8BD7-3CB093ED83AF}" presName="thinLine2b" presStyleLbl="callout" presStyleIdx="5" presStyleCnt="6"/>
      <dgm:spPr/>
    </dgm:pt>
    <dgm:pt modelId="{DB9BC556-9CC5-44EB-B1BB-50E4E96D60B3}" type="pres">
      <dgm:prSet presAssocID="{B371D48A-D2E5-42DA-8BD7-3CB093ED83AF}" presName="vertSpace2b" presStyleCnt="0"/>
      <dgm:spPr/>
    </dgm:pt>
  </dgm:ptLst>
  <dgm:cxnLst>
    <dgm:cxn modelId="{96E45DFC-4D76-4C17-9F36-712BE19A95C0}" srcId="{7B22F594-6CF5-480A-A994-6C413C9A5058}" destId="{8D35641F-87CC-465A-B118-5514860F96D9}" srcOrd="0" destOrd="0" parTransId="{7CE1D343-A7AA-4FE2-BC37-A94CFD889709}" sibTransId="{002E30C5-EDF3-4904-AB8B-7526CE4CFEBA}"/>
    <dgm:cxn modelId="{C3115266-E92A-4F49-A7D7-3E2CEC997D71}" srcId="{8D35641F-87CC-465A-B118-5514860F96D9}" destId="{0FDE4155-95BD-4B15-8B35-E287D7DEDEA8}" srcOrd="4" destOrd="0" parTransId="{042A1081-0796-43E3-8572-A06B82B8747B}" sibTransId="{CDCD4492-AA90-4DF7-A8A9-D3524DAB4191}"/>
    <dgm:cxn modelId="{5A170E9A-5E22-498B-AA4B-B010D9A5F61B}" srcId="{8D35641F-87CC-465A-B118-5514860F96D9}" destId="{6F00916E-1314-4FA1-9035-4043355EF46A}" srcOrd="2" destOrd="0" parTransId="{AB46A16F-BA58-4BA7-8470-9F13A87150B3}" sibTransId="{4C92AC79-F7DC-416B-9A0E-D0664AFBEB4E}"/>
    <dgm:cxn modelId="{BC3E7788-14CA-4C2A-A00D-FA5BA99B88C4}" srcId="{8D35641F-87CC-465A-B118-5514860F96D9}" destId="{833DFE42-A83D-4A0C-A6FD-7266BFEE69C2}" srcOrd="1" destOrd="0" parTransId="{42ECB5FB-B5CA-453D-8F21-34122B2772BE}" sibTransId="{1A733CA7-C930-45E6-9979-C44C5EE480A5}"/>
    <dgm:cxn modelId="{83152854-ED74-48F0-987C-B8E3CAE4BBA3}" type="presOf" srcId="{0FDE4155-95BD-4B15-8B35-E287D7DEDEA8}" destId="{1D84CB7E-32A0-4F80-BE18-4D3FEC60619D}" srcOrd="0" destOrd="0" presId="urn:microsoft.com/office/officeart/2008/layout/LinedList"/>
    <dgm:cxn modelId="{5676ED70-1E2F-4564-B976-0CE9B0338C0E}" type="presOf" srcId="{50EED611-928F-4F58-B81F-BE69DB9F2E3B}" destId="{E3CF9103-0A90-472B-B63A-5D99C55DD148}" srcOrd="0" destOrd="0" presId="urn:microsoft.com/office/officeart/2008/layout/LinedList"/>
    <dgm:cxn modelId="{75C30525-DF3D-489E-81C0-3915C880650A}" type="presOf" srcId="{8D35641F-87CC-465A-B118-5514860F96D9}" destId="{3C8B706E-1B4B-44BF-8A09-86B15CB59381}" srcOrd="0" destOrd="0" presId="urn:microsoft.com/office/officeart/2008/layout/LinedList"/>
    <dgm:cxn modelId="{24476E63-6483-4BA5-8CEA-0865DC7205EE}" type="presOf" srcId="{6F00916E-1314-4FA1-9035-4043355EF46A}" destId="{0A41AC8A-8F5E-476A-8719-21184B140CF2}" srcOrd="0" destOrd="0" presId="urn:microsoft.com/office/officeart/2008/layout/LinedList"/>
    <dgm:cxn modelId="{1ED7766B-408C-4E07-BF5B-82FA3DF8C473}" srcId="{8D35641F-87CC-465A-B118-5514860F96D9}" destId="{B5B69A66-D80C-4483-9760-E5D29A6024D8}" srcOrd="3" destOrd="0" parTransId="{78CEBB50-3020-4AF7-8D27-84E6EE6A3342}" sibTransId="{96F21B04-B071-4CE9-81BC-BD905644CE8B}"/>
    <dgm:cxn modelId="{E02D408C-4756-4AFD-A81E-FD79962872B9}" type="presOf" srcId="{B5B69A66-D80C-4483-9760-E5D29A6024D8}" destId="{3542FEB9-E45E-45AE-B049-4167A649AC8D}" srcOrd="0" destOrd="0" presId="urn:microsoft.com/office/officeart/2008/layout/LinedList"/>
    <dgm:cxn modelId="{C16241F5-E7EF-40A1-A7AC-8A800E667AC6}" srcId="{8D35641F-87CC-465A-B118-5514860F96D9}" destId="{B371D48A-D2E5-42DA-8BD7-3CB093ED83AF}" srcOrd="5" destOrd="0" parTransId="{A9A5610B-DEDF-458C-BC06-3643445228D5}" sibTransId="{D87CAEC4-CD0A-4AB3-96E3-0FDF430FA479}"/>
    <dgm:cxn modelId="{3699B077-580A-4435-8411-B0326A40EB2D}" srcId="{8D35641F-87CC-465A-B118-5514860F96D9}" destId="{50EED611-928F-4F58-B81F-BE69DB9F2E3B}" srcOrd="0" destOrd="0" parTransId="{1D42FD71-3E02-44AD-A48D-3A8E2C39537F}" sibTransId="{5E69B136-D9B6-495B-B744-17281A9C7947}"/>
    <dgm:cxn modelId="{E5D6FF19-8991-49A0-A8D3-7B0FBB63EC3C}" type="presOf" srcId="{B371D48A-D2E5-42DA-8BD7-3CB093ED83AF}" destId="{28873D66-622D-4F84-9C7E-35642EB00E7E}" srcOrd="0" destOrd="0" presId="urn:microsoft.com/office/officeart/2008/layout/LinedList"/>
    <dgm:cxn modelId="{0BE4A01B-3029-4123-AAFF-C6A6B2A4CC69}" type="presOf" srcId="{833DFE42-A83D-4A0C-A6FD-7266BFEE69C2}" destId="{FD1C5FB0-C4B3-4206-86DB-3619510FD8B8}" srcOrd="0" destOrd="0" presId="urn:microsoft.com/office/officeart/2008/layout/LinedList"/>
    <dgm:cxn modelId="{F5E3429D-DD41-4635-9370-485146C04925}" type="presOf" srcId="{7B22F594-6CF5-480A-A994-6C413C9A5058}" destId="{AB3E6755-E6FD-4ED4-A0C4-434FA6D2369F}" srcOrd="0" destOrd="0" presId="urn:microsoft.com/office/officeart/2008/layout/LinedList"/>
    <dgm:cxn modelId="{26D364DA-2EA5-4B61-B281-803ECB8F5E87}" type="presParOf" srcId="{AB3E6755-E6FD-4ED4-A0C4-434FA6D2369F}" destId="{7B85CC00-3045-4136-AA0F-597A75C618F6}" srcOrd="0" destOrd="0" presId="urn:microsoft.com/office/officeart/2008/layout/LinedList"/>
    <dgm:cxn modelId="{B2FAC0E7-BCA8-479F-92BC-9F6272FF0E89}" type="presParOf" srcId="{AB3E6755-E6FD-4ED4-A0C4-434FA6D2369F}" destId="{64C0D936-830B-4D79-B6ED-54908576A8E9}" srcOrd="1" destOrd="0" presId="urn:microsoft.com/office/officeart/2008/layout/LinedList"/>
    <dgm:cxn modelId="{19B70C11-DE62-4168-958D-99B1B02B6D68}" type="presParOf" srcId="{64C0D936-830B-4D79-B6ED-54908576A8E9}" destId="{3C8B706E-1B4B-44BF-8A09-86B15CB59381}" srcOrd="0" destOrd="0" presId="urn:microsoft.com/office/officeart/2008/layout/LinedList"/>
    <dgm:cxn modelId="{257C1FB2-1B77-4E5C-BB2B-A394D9A43B09}" type="presParOf" srcId="{64C0D936-830B-4D79-B6ED-54908576A8E9}" destId="{04FE7BAE-4519-4F9B-81FF-F0E45DABA94B}" srcOrd="1" destOrd="0" presId="urn:microsoft.com/office/officeart/2008/layout/LinedList"/>
    <dgm:cxn modelId="{E07E83D7-F43A-4C35-A835-BCB5C856D09B}" type="presParOf" srcId="{04FE7BAE-4519-4F9B-81FF-F0E45DABA94B}" destId="{E66D9FD9-0F66-4E2D-947E-77CFBE65B250}" srcOrd="0" destOrd="0" presId="urn:microsoft.com/office/officeart/2008/layout/LinedList"/>
    <dgm:cxn modelId="{BDDFEB9E-551B-463C-8171-EF49C28CDF02}" type="presParOf" srcId="{04FE7BAE-4519-4F9B-81FF-F0E45DABA94B}" destId="{06E17551-8558-4AEA-A952-73E71B3164FA}" srcOrd="1" destOrd="0" presId="urn:microsoft.com/office/officeart/2008/layout/LinedList"/>
    <dgm:cxn modelId="{6676263D-5F12-4B77-A00C-B5DDCE40729B}" type="presParOf" srcId="{06E17551-8558-4AEA-A952-73E71B3164FA}" destId="{6FEA440C-AF63-4D76-95A1-A2B940F8A9BA}" srcOrd="0" destOrd="0" presId="urn:microsoft.com/office/officeart/2008/layout/LinedList"/>
    <dgm:cxn modelId="{ED97DD2C-0596-414C-B000-ADB6916CD4BD}" type="presParOf" srcId="{06E17551-8558-4AEA-A952-73E71B3164FA}" destId="{E3CF9103-0A90-472B-B63A-5D99C55DD148}" srcOrd="1" destOrd="0" presId="urn:microsoft.com/office/officeart/2008/layout/LinedList"/>
    <dgm:cxn modelId="{5D48DFDA-462B-48AF-AA1A-2AB7F8F87B30}" type="presParOf" srcId="{06E17551-8558-4AEA-A952-73E71B3164FA}" destId="{FF3030A7-8C60-4649-ADDF-67C953BFD01D}" srcOrd="2" destOrd="0" presId="urn:microsoft.com/office/officeart/2008/layout/LinedList"/>
    <dgm:cxn modelId="{F53DEDDA-64B9-4B42-9783-A2E6FA556122}" type="presParOf" srcId="{04FE7BAE-4519-4F9B-81FF-F0E45DABA94B}" destId="{6CB381FB-325F-49D1-A50D-0B068785AEFA}" srcOrd="2" destOrd="0" presId="urn:microsoft.com/office/officeart/2008/layout/LinedList"/>
    <dgm:cxn modelId="{C6D376DF-9176-4BC0-B1FD-8EE0B6526469}" type="presParOf" srcId="{04FE7BAE-4519-4F9B-81FF-F0E45DABA94B}" destId="{07B2FD01-CD3A-41B0-8D0F-94FCAE9F980C}" srcOrd="3" destOrd="0" presId="urn:microsoft.com/office/officeart/2008/layout/LinedList"/>
    <dgm:cxn modelId="{26B84E88-E69C-43E0-BF32-25A23B3A3F58}" type="presParOf" srcId="{04FE7BAE-4519-4F9B-81FF-F0E45DABA94B}" destId="{F2A1879B-51A1-4F7D-BE78-B3044733B86F}" srcOrd="4" destOrd="0" presId="urn:microsoft.com/office/officeart/2008/layout/LinedList"/>
    <dgm:cxn modelId="{D6AE701B-28C3-4ACF-A4F5-A5314BFEB616}" type="presParOf" srcId="{F2A1879B-51A1-4F7D-BE78-B3044733B86F}" destId="{CE2F355C-89FF-4E32-98E5-A177DC441835}" srcOrd="0" destOrd="0" presId="urn:microsoft.com/office/officeart/2008/layout/LinedList"/>
    <dgm:cxn modelId="{D3774E1E-79AA-4E51-9E76-0278557122AB}" type="presParOf" srcId="{F2A1879B-51A1-4F7D-BE78-B3044733B86F}" destId="{FD1C5FB0-C4B3-4206-86DB-3619510FD8B8}" srcOrd="1" destOrd="0" presId="urn:microsoft.com/office/officeart/2008/layout/LinedList"/>
    <dgm:cxn modelId="{695B9B06-099D-475A-AD95-4BC15603152F}" type="presParOf" srcId="{F2A1879B-51A1-4F7D-BE78-B3044733B86F}" destId="{16C57905-8853-4FD6-B5BA-771758C0DEE0}" srcOrd="2" destOrd="0" presId="urn:microsoft.com/office/officeart/2008/layout/LinedList"/>
    <dgm:cxn modelId="{22B242D2-4A84-4231-98CA-4FCA5C7C2BAB}" type="presParOf" srcId="{04FE7BAE-4519-4F9B-81FF-F0E45DABA94B}" destId="{EBACA64D-1A9A-43EE-A523-D3B12DAE37C5}" srcOrd="5" destOrd="0" presId="urn:microsoft.com/office/officeart/2008/layout/LinedList"/>
    <dgm:cxn modelId="{64081A7C-B2CA-4572-9CC5-D3B2585304EC}" type="presParOf" srcId="{04FE7BAE-4519-4F9B-81FF-F0E45DABA94B}" destId="{E2F9145F-6781-4FC6-8674-F6FC47AF4761}" srcOrd="6" destOrd="0" presId="urn:microsoft.com/office/officeart/2008/layout/LinedList"/>
    <dgm:cxn modelId="{67562C99-7B4A-4CAD-BDE8-A0F83B8C9103}" type="presParOf" srcId="{04FE7BAE-4519-4F9B-81FF-F0E45DABA94B}" destId="{E1EF0DF6-7561-4E35-A1FD-43F0D05CF47F}" srcOrd="7" destOrd="0" presId="urn:microsoft.com/office/officeart/2008/layout/LinedList"/>
    <dgm:cxn modelId="{9DCDB5D7-BCE5-41D1-8ED8-9CE8EF21A4FF}" type="presParOf" srcId="{E1EF0DF6-7561-4E35-A1FD-43F0D05CF47F}" destId="{11AA980B-AA98-4715-A353-AB0F408BA254}" srcOrd="0" destOrd="0" presId="urn:microsoft.com/office/officeart/2008/layout/LinedList"/>
    <dgm:cxn modelId="{13F86997-DC33-4A3E-89AD-97DFA1C40535}" type="presParOf" srcId="{E1EF0DF6-7561-4E35-A1FD-43F0D05CF47F}" destId="{0A41AC8A-8F5E-476A-8719-21184B140CF2}" srcOrd="1" destOrd="0" presId="urn:microsoft.com/office/officeart/2008/layout/LinedList"/>
    <dgm:cxn modelId="{F970D2E0-76EB-4716-A631-FD7FA2C3C89B}" type="presParOf" srcId="{E1EF0DF6-7561-4E35-A1FD-43F0D05CF47F}" destId="{51C32FD6-A60F-4041-809F-8DC393B872BA}" srcOrd="2" destOrd="0" presId="urn:microsoft.com/office/officeart/2008/layout/LinedList"/>
    <dgm:cxn modelId="{AD98DC0B-A6FA-4151-BD80-4D28C39C3569}" type="presParOf" srcId="{04FE7BAE-4519-4F9B-81FF-F0E45DABA94B}" destId="{24D3D83F-1C82-4B91-82BB-CE0A8E251C59}" srcOrd="8" destOrd="0" presId="urn:microsoft.com/office/officeart/2008/layout/LinedList"/>
    <dgm:cxn modelId="{7E46204A-6963-4728-B14C-F204FD2C1FDB}" type="presParOf" srcId="{04FE7BAE-4519-4F9B-81FF-F0E45DABA94B}" destId="{ED73D989-D407-450B-9642-702A2D8EC73C}" srcOrd="9" destOrd="0" presId="urn:microsoft.com/office/officeart/2008/layout/LinedList"/>
    <dgm:cxn modelId="{C6928F27-9107-46B1-8795-D1C4591F558A}" type="presParOf" srcId="{04FE7BAE-4519-4F9B-81FF-F0E45DABA94B}" destId="{0AC71066-071F-4641-89B5-A3E26D64523A}" srcOrd="10" destOrd="0" presId="urn:microsoft.com/office/officeart/2008/layout/LinedList"/>
    <dgm:cxn modelId="{919BBAFA-0701-45F7-AAF0-3EAF5EE31698}" type="presParOf" srcId="{0AC71066-071F-4641-89B5-A3E26D64523A}" destId="{C54D65E7-B165-4317-BBF1-3AFE71E9AD45}" srcOrd="0" destOrd="0" presId="urn:microsoft.com/office/officeart/2008/layout/LinedList"/>
    <dgm:cxn modelId="{EA172F41-27B5-4B8D-A605-7D2D20FDBD18}" type="presParOf" srcId="{0AC71066-071F-4641-89B5-A3E26D64523A}" destId="{3542FEB9-E45E-45AE-B049-4167A649AC8D}" srcOrd="1" destOrd="0" presId="urn:microsoft.com/office/officeart/2008/layout/LinedList"/>
    <dgm:cxn modelId="{1A5B6E37-1297-47B0-9CE6-C0894BF68DBD}" type="presParOf" srcId="{0AC71066-071F-4641-89B5-A3E26D64523A}" destId="{62D67D68-739A-4FB5-84FF-E2C75CF5CCE6}" srcOrd="2" destOrd="0" presId="urn:microsoft.com/office/officeart/2008/layout/LinedList"/>
    <dgm:cxn modelId="{E40F70DE-3675-423C-9EF9-66C435BCC76E}" type="presParOf" srcId="{04FE7BAE-4519-4F9B-81FF-F0E45DABA94B}" destId="{066BCBC5-F3B7-4E2C-ABED-14685CBDD5FC}" srcOrd="11" destOrd="0" presId="urn:microsoft.com/office/officeart/2008/layout/LinedList"/>
    <dgm:cxn modelId="{EAAECE86-F72D-454E-9763-3B6158028F7E}" type="presParOf" srcId="{04FE7BAE-4519-4F9B-81FF-F0E45DABA94B}" destId="{8F1FDABD-770B-4D0A-917F-8A901FADA6D0}" srcOrd="12" destOrd="0" presId="urn:microsoft.com/office/officeart/2008/layout/LinedList"/>
    <dgm:cxn modelId="{B635A076-CE66-4CE9-A055-C5DB275E3507}" type="presParOf" srcId="{04FE7BAE-4519-4F9B-81FF-F0E45DABA94B}" destId="{06E8102F-FBE5-4C09-ADFB-C7F8D506F532}" srcOrd="13" destOrd="0" presId="urn:microsoft.com/office/officeart/2008/layout/LinedList"/>
    <dgm:cxn modelId="{4BF79FA0-7773-4DE0-9602-45C2B9A681BE}" type="presParOf" srcId="{06E8102F-FBE5-4C09-ADFB-C7F8D506F532}" destId="{B1965E34-795F-40E0-A0BF-190D810FB7F7}" srcOrd="0" destOrd="0" presId="urn:microsoft.com/office/officeart/2008/layout/LinedList"/>
    <dgm:cxn modelId="{D1C42F85-37B4-4655-86FE-4770AB288C2F}" type="presParOf" srcId="{06E8102F-FBE5-4C09-ADFB-C7F8D506F532}" destId="{1D84CB7E-32A0-4F80-BE18-4D3FEC60619D}" srcOrd="1" destOrd="0" presId="urn:microsoft.com/office/officeart/2008/layout/LinedList"/>
    <dgm:cxn modelId="{468C2655-5CA7-46C7-B022-044A3E6906D0}" type="presParOf" srcId="{06E8102F-FBE5-4C09-ADFB-C7F8D506F532}" destId="{1CCF2F3C-64C1-46E6-8A79-0653D5A375B7}" srcOrd="2" destOrd="0" presId="urn:microsoft.com/office/officeart/2008/layout/LinedList"/>
    <dgm:cxn modelId="{7F70017E-09EF-40F3-BEAD-A52AA66CEFB6}" type="presParOf" srcId="{04FE7BAE-4519-4F9B-81FF-F0E45DABA94B}" destId="{7626477A-4528-4C0B-8FE7-5A71205B06A6}" srcOrd="14" destOrd="0" presId="urn:microsoft.com/office/officeart/2008/layout/LinedList"/>
    <dgm:cxn modelId="{49FF2B21-6CA6-4899-B219-F6920C8792DA}" type="presParOf" srcId="{04FE7BAE-4519-4F9B-81FF-F0E45DABA94B}" destId="{2B9A82FC-5AE4-4E46-A535-CE180F79D846}" srcOrd="15" destOrd="0" presId="urn:microsoft.com/office/officeart/2008/layout/LinedList"/>
    <dgm:cxn modelId="{AA7C6BBB-825F-4C44-8F2F-4F3321A77CCE}" type="presParOf" srcId="{04FE7BAE-4519-4F9B-81FF-F0E45DABA94B}" destId="{38B1A76A-09B0-4F29-BA5E-5C7A10C57C97}" srcOrd="16" destOrd="0" presId="urn:microsoft.com/office/officeart/2008/layout/LinedList"/>
    <dgm:cxn modelId="{9F849AB5-2E6E-4711-8E9E-D8EF2F9E9979}" type="presParOf" srcId="{38B1A76A-09B0-4F29-BA5E-5C7A10C57C97}" destId="{3A0B4CC2-A89B-490C-B2B4-94007E92885E}" srcOrd="0" destOrd="0" presId="urn:microsoft.com/office/officeart/2008/layout/LinedList"/>
    <dgm:cxn modelId="{EB7D5746-0BB9-4876-AB9A-C99C5C672F63}" type="presParOf" srcId="{38B1A76A-09B0-4F29-BA5E-5C7A10C57C97}" destId="{28873D66-622D-4F84-9C7E-35642EB00E7E}" srcOrd="1" destOrd="0" presId="urn:microsoft.com/office/officeart/2008/layout/LinedList"/>
    <dgm:cxn modelId="{C4C7CEB5-E5E4-4528-9846-FBA35A887330}" type="presParOf" srcId="{38B1A76A-09B0-4F29-BA5E-5C7A10C57C97}" destId="{9210EBBA-36A1-4504-A845-79FBB3BEC3CC}" srcOrd="2" destOrd="0" presId="urn:microsoft.com/office/officeart/2008/layout/LinedList"/>
    <dgm:cxn modelId="{C310D870-5FA7-4E39-918F-911631A016AD}" type="presParOf" srcId="{04FE7BAE-4519-4F9B-81FF-F0E45DABA94B}" destId="{1ABF0588-F308-4594-8324-23B35A2627E3}" srcOrd="17" destOrd="0" presId="urn:microsoft.com/office/officeart/2008/layout/LinedList"/>
    <dgm:cxn modelId="{5386E835-DBAE-4D78-8ABA-3F82EB209B8D}" type="presParOf" srcId="{04FE7BAE-4519-4F9B-81FF-F0E45DABA94B}" destId="{DB9BC556-9CC5-44EB-B1BB-50E4E96D60B3}" srcOrd="18" destOrd="0" presId="urn:microsoft.com/office/officeart/2008/layout/LinedList"/>
  </dgm:cxnLst>
  <dgm:bg>
    <a:solidFill>
      <a:schemeClr val="accent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B22F594-6CF5-480A-A994-6C413C9A50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8D35641F-87CC-465A-B118-5514860F96D9}">
      <dgm:prSet phldrT="[Metin]"/>
      <dgm:spPr/>
      <dgm:t>
        <a:bodyPr/>
        <a:lstStyle/>
        <a:p>
          <a:pPr algn="ctr"/>
          <a:endParaRPr lang="tr-TR" dirty="0"/>
        </a:p>
      </dgm:t>
    </dgm:pt>
    <dgm:pt modelId="{7CE1D343-A7AA-4FE2-BC37-A94CFD889709}" type="parTrans" cxnId="{96E45DFC-4D76-4C17-9F36-712BE19A95C0}">
      <dgm:prSet/>
      <dgm:spPr/>
      <dgm:t>
        <a:bodyPr/>
        <a:lstStyle/>
        <a:p>
          <a:endParaRPr lang="tr-TR"/>
        </a:p>
      </dgm:t>
    </dgm:pt>
    <dgm:pt modelId="{002E30C5-EDF3-4904-AB8B-7526CE4CFEBA}" type="sibTrans" cxnId="{96E45DFC-4D76-4C17-9F36-712BE19A95C0}">
      <dgm:prSet/>
      <dgm:spPr/>
      <dgm:t>
        <a:bodyPr/>
        <a:lstStyle/>
        <a:p>
          <a:endParaRPr lang="tr-TR"/>
        </a:p>
      </dgm:t>
    </dgm:pt>
    <dgm:pt modelId="{833DFE42-A83D-4A0C-A6FD-7266BFEE69C2}">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 personeline yönelik insan kaynakları ile ilgili prosedürler (personel alımı, yer değiştirme, üst görevlere atanma, performans değerlendirmesi vb.) var mı?</a:t>
          </a:r>
          <a:endParaRPr lang="tr-TR" dirty="0"/>
        </a:p>
      </dgm:t>
    </dgm:pt>
    <dgm:pt modelId="{1A733CA7-C930-45E6-9979-C44C5EE480A5}" type="sibTrans" cxnId="{BC3E7788-14CA-4C2A-A00D-FA5BA99B88C4}">
      <dgm:prSet/>
      <dgm:spPr/>
      <dgm:t>
        <a:bodyPr/>
        <a:lstStyle/>
        <a:p>
          <a:endParaRPr lang="tr-TR"/>
        </a:p>
      </dgm:t>
    </dgm:pt>
    <dgm:pt modelId="{42ECB5FB-B5CA-453D-8F21-34122B2772BE}" type="parTrans" cxnId="{BC3E7788-14CA-4C2A-A00D-FA5BA99B88C4}">
      <dgm:prSet/>
      <dgm:spPr/>
      <dgm:t>
        <a:bodyPr/>
        <a:lstStyle/>
        <a:p>
          <a:endParaRPr lang="tr-TR"/>
        </a:p>
      </dgm:t>
    </dgm:pt>
    <dgm:pt modelId="{6F00916E-1314-4FA1-9035-4043355EF46A}">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iş akış süreçlerindeki imza ve onay mercileri belirlendi mi?</a:t>
          </a:r>
          <a:endParaRPr lang="tr-TR" dirty="0"/>
        </a:p>
      </dgm:t>
    </dgm:pt>
    <dgm:pt modelId="{4C92AC79-F7DC-416B-9A0E-D0664AFBEB4E}" type="sibTrans" cxnId="{5A170E9A-5E22-498B-AA4B-B010D9A5F61B}">
      <dgm:prSet/>
      <dgm:spPr/>
      <dgm:t>
        <a:bodyPr/>
        <a:lstStyle/>
        <a:p>
          <a:endParaRPr lang="tr-TR"/>
        </a:p>
      </dgm:t>
    </dgm:pt>
    <dgm:pt modelId="{AB46A16F-BA58-4BA7-8470-9F13A87150B3}" type="parTrans" cxnId="{5A170E9A-5E22-498B-AA4B-B010D9A5F61B}">
      <dgm:prSet/>
      <dgm:spPr/>
      <dgm:t>
        <a:bodyPr/>
        <a:lstStyle/>
        <a:p>
          <a:endParaRPr lang="tr-TR"/>
        </a:p>
      </dgm:t>
    </dgm:pt>
    <dgm:pt modelId="{B5B69A66-D80C-4483-9760-E5D29A6024D8}">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yapılacak yetki devirlerinin esasları yazılı olarak belirlendi mi?</a:t>
          </a:r>
          <a:endParaRPr lang="tr-TR" dirty="0"/>
        </a:p>
      </dgm:t>
    </dgm:pt>
    <dgm:pt modelId="{96F21B04-B071-4CE9-81BC-BD905644CE8B}" type="sibTrans" cxnId="{1ED7766B-408C-4E07-BF5B-82FA3DF8C473}">
      <dgm:prSet/>
      <dgm:spPr/>
      <dgm:t>
        <a:bodyPr/>
        <a:lstStyle/>
        <a:p>
          <a:endParaRPr lang="tr-TR"/>
        </a:p>
      </dgm:t>
    </dgm:pt>
    <dgm:pt modelId="{78CEBB50-3020-4AF7-8D27-84E6EE6A3342}" type="parTrans" cxnId="{1ED7766B-408C-4E07-BF5B-82FA3DF8C473}">
      <dgm:prSet/>
      <dgm:spPr/>
      <dgm:t>
        <a:bodyPr/>
        <a:lstStyle/>
        <a:p>
          <a:endParaRPr lang="tr-TR"/>
        </a:p>
      </dgm:t>
    </dgm:pt>
    <dgm:pt modelId="{0FDE4155-95BD-4B15-8B35-E287D7DEDEA8}">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yetki devredilecek personel için asgari gereklilikler (bilgi, beceri ve deneyim) belirlendi mi?</a:t>
          </a:r>
          <a:endParaRPr lang="tr-TR" dirty="0"/>
        </a:p>
      </dgm:t>
    </dgm:pt>
    <dgm:pt modelId="{CDCD4492-AA90-4DF7-A8A9-D3524DAB4191}" type="sibTrans" cxnId="{C3115266-E92A-4F49-A7D7-3E2CEC997D71}">
      <dgm:prSet/>
      <dgm:spPr/>
      <dgm:t>
        <a:bodyPr/>
        <a:lstStyle/>
        <a:p>
          <a:endParaRPr lang="tr-TR"/>
        </a:p>
      </dgm:t>
    </dgm:pt>
    <dgm:pt modelId="{042A1081-0796-43E3-8572-A06B82B8747B}" type="parTrans" cxnId="{C3115266-E92A-4F49-A7D7-3E2CEC997D71}">
      <dgm:prSet/>
      <dgm:spPr/>
      <dgm:t>
        <a:bodyPr/>
        <a:lstStyle/>
        <a:p>
          <a:endParaRPr lang="tr-TR"/>
        </a:p>
      </dgm:t>
    </dgm:pt>
    <dgm:pt modelId="{4D27FF9F-D61C-4D49-9B1C-4C6BB59E743A}">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yetki devredilen personelin, yetkinin kullanımına ilişkin olarak belli dönemlerde yetki devredene rapor vermesine ilişkin düzenleme var mıdır?</a:t>
          </a:r>
          <a:endParaRPr lang="tr-TR" dirty="0"/>
        </a:p>
      </dgm:t>
    </dgm:pt>
    <dgm:pt modelId="{2AA14109-E0B8-4A5F-8EDE-844096D0C484}" type="parTrans" cxnId="{D55F71AA-7844-48A9-A1E3-B4FC009AE691}">
      <dgm:prSet/>
      <dgm:spPr/>
      <dgm:t>
        <a:bodyPr/>
        <a:lstStyle/>
        <a:p>
          <a:endParaRPr lang="tr-TR"/>
        </a:p>
      </dgm:t>
    </dgm:pt>
    <dgm:pt modelId="{96BECC97-D827-4C97-A4E2-5D458A709276}" type="sibTrans" cxnId="{D55F71AA-7844-48A9-A1E3-B4FC009AE691}">
      <dgm:prSet/>
      <dgm:spPr/>
      <dgm:t>
        <a:bodyPr/>
        <a:lstStyle/>
        <a:p>
          <a:endParaRPr lang="tr-TR"/>
        </a:p>
      </dgm:t>
    </dgm:pt>
    <dgm:pt modelId="{50EED611-928F-4F58-B81F-BE69DB9F2E3B}">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yüksek performans gösteren personel için geliştirilmiş ve uygulanan ödüllendirme mekanizmaları var mı?</a:t>
          </a:r>
          <a:endParaRPr lang="tr-TR" dirty="0"/>
        </a:p>
      </dgm:t>
    </dgm:pt>
    <dgm:pt modelId="{5E69B136-D9B6-495B-B744-17281A9C7947}" type="sibTrans" cxnId="{3699B077-580A-4435-8411-B0326A40EB2D}">
      <dgm:prSet/>
      <dgm:spPr/>
      <dgm:t>
        <a:bodyPr/>
        <a:lstStyle/>
        <a:p>
          <a:endParaRPr lang="tr-TR"/>
        </a:p>
      </dgm:t>
    </dgm:pt>
    <dgm:pt modelId="{1D42FD71-3E02-44AD-A48D-3A8E2C39537F}" type="parTrans" cxnId="{3699B077-580A-4435-8411-B0326A40EB2D}">
      <dgm:prSet/>
      <dgm:spPr/>
      <dgm:t>
        <a:bodyPr/>
        <a:lstStyle/>
        <a:p>
          <a:endParaRPr lang="tr-TR"/>
        </a:p>
      </dgm:t>
    </dgm:pt>
    <dgm:pt modelId="{AB3E6755-E6FD-4ED4-A0C4-434FA6D2369F}" type="pres">
      <dgm:prSet presAssocID="{7B22F594-6CF5-480A-A994-6C413C9A5058}" presName="vert0" presStyleCnt="0">
        <dgm:presLayoutVars>
          <dgm:dir/>
          <dgm:animOne val="branch"/>
          <dgm:animLvl val="lvl"/>
        </dgm:presLayoutVars>
      </dgm:prSet>
      <dgm:spPr/>
      <dgm:t>
        <a:bodyPr/>
        <a:lstStyle/>
        <a:p>
          <a:endParaRPr lang="tr-TR"/>
        </a:p>
      </dgm:t>
    </dgm:pt>
    <dgm:pt modelId="{7B85CC00-3045-4136-AA0F-597A75C618F6}" type="pres">
      <dgm:prSet presAssocID="{8D35641F-87CC-465A-B118-5514860F96D9}" presName="thickLine" presStyleLbl="alignNode1" presStyleIdx="0" presStyleCnt="1"/>
      <dgm:spPr/>
      <dgm:t>
        <a:bodyPr/>
        <a:lstStyle/>
        <a:p>
          <a:endParaRPr lang="tr-TR"/>
        </a:p>
      </dgm:t>
    </dgm:pt>
    <dgm:pt modelId="{64C0D936-830B-4D79-B6ED-54908576A8E9}" type="pres">
      <dgm:prSet presAssocID="{8D35641F-87CC-465A-B118-5514860F96D9}" presName="horz1" presStyleCnt="0"/>
      <dgm:spPr/>
    </dgm:pt>
    <dgm:pt modelId="{3C8B706E-1B4B-44BF-8A09-86B15CB59381}" type="pres">
      <dgm:prSet presAssocID="{8D35641F-87CC-465A-B118-5514860F96D9}" presName="tx1" presStyleLbl="revTx" presStyleIdx="0" presStyleCnt="7"/>
      <dgm:spPr/>
      <dgm:t>
        <a:bodyPr/>
        <a:lstStyle/>
        <a:p>
          <a:endParaRPr lang="tr-TR"/>
        </a:p>
      </dgm:t>
    </dgm:pt>
    <dgm:pt modelId="{04FE7BAE-4519-4F9B-81FF-F0E45DABA94B}" type="pres">
      <dgm:prSet presAssocID="{8D35641F-87CC-465A-B118-5514860F96D9}" presName="vert1" presStyleCnt="0"/>
      <dgm:spPr/>
    </dgm:pt>
    <dgm:pt modelId="{E66D9FD9-0F66-4E2D-947E-77CFBE65B250}" type="pres">
      <dgm:prSet presAssocID="{50EED611-928F-4F58-B81F-BE69DB9F2E3B}" presName="vertSpace2a" presStyleCnt="0"/>
      <dgm:spPr/>
    </dgm:pt>
    <dgm:pt modelId="{06E17551-8558-4AEA-A952-73E71B3164FA}" type="pres">
      <dgm:prSet presAssocID="{50EED611-928F-4F58-B81F-BE69DB9F2E3B}" presName="horz2" presStyleCnt="0"/>
      <dgm:spPr/>
    </dgm:pt>
    <dgm:pt modelId="{6FEA440C-AF63-4D76-95A1-A2B940F8A9BA}" type="pres">
      <dgm:prSet presAssocID="{50EED611-928F-4F58-B81F-BE69DB9F2E3B}" presName="horzSpace2" presStyleCnt="0"/>
      <dgm:spPr/>
    </dgm:pt>
    <dgm:pt modelId="{E3CF9103-0A90-472B-B63A-5D99C55DD148}" type="pres">
      <dgm:prSet presAssocID="{50EED611-928F-4F58-B81F-BE69DB9F2E3B}" presName="tx2" presStyleLbl="revTx" presStyleIdx="1" presStyleCnt="7"/>
      <dgm:spPr/>
      <dgm:t>
        <a:bodyPr/>
        <a:lstStyle/>
        <a:p>
          <a:endParaRPr lang="tr-TR"/>
        </a:p>
      </dgm:t>
    </dgm:pt>
    <dgm:pt modelId="{FF3030A7-8C60-4649-ADDF-67C953BFD01D}" type="pres">
      <dgm:prSet presAssocID="{50EED611-928F-4F58-B81F-BE69DB9F2E3B}" presName="vert2" presStyleCnt="0"/>
      <dgm:spPr/>
    </dgm:pt>
    <dgm:pt modelId="{6CB381FB-325F-49D1-A50D-0B068785AEFA}" type="pres">
      <dgm:prSet presAssocID="{50EED611-928F-4F58-B81F-BE69DB9F2E3B}" presName="thinLine2b" presStyleLbl="callout" presStyleIdx="0" presStyleCnt="6"/>
      <dgm:spPr/>
    </dgm:pt>
    <dgm:pt modelId="{07B2FD01-CD3A-41B0-8D0F-94FCAE9F980C}" type="pres">
      <dgm:prSet presAssocID="{50EED611-928F-4F58-B81F-BE69DB9F2E3B}" presName="vertSpace2b" presStyleCnt="0"/>
      <dgm:spPr/>
    </dgm:pt>
    <dgm:pt modelId="{F2A1879B-51A1-4F7D-BE78-B3044733B86F}" type="pres">
      <dgm:prSet presAssocID="{833DFE42-A83D-4A0C-A6FD-7266BFEE69C2}" presName="horz2" presStyleCnt="0"/>
      <dgm:spPr/>
    </dgm:pt>
    <dgm:pt modelId="{CE2F355C-89FF-4E32-98E5-A177DC441835}" type="pres">
      <dgm:prSet presAssocID="{833DFE42-A83D-4A0C-A6FD-7266BFEE69C2}" presName="horzSpace2" presStyleCnt="0"/>
      <dgm:spPr/>
    </dgm:pt>
    <dgm:pt modelId="{FD1C5FB0-C4B3-4206-86DB-3619510FD8B8}" type="pres">
      <dgm:prSet presAssocID="{833DFE42-A83D-4A0C-A6FD-7266BFEE69C2}" presName="tx2" presStyleLbl="revTx" presStyleIdx="2" presStyleCnt="7"/>
      <dgm:spPr/>
      <dgm:t>
        <a:bodyPr/>
        <a:lstStyle/>
        <a:p>
          <a:endParaRPr lang="tr-TR"/>
        </a:p>
      </dgm:t>
    </dgm:pt>
    <dgm:pt modelId="{16C57905-8853-4FD6-B5BA-771758C0DEE0}" type="pres">
      <dgm:prSet presAssocID="{833DFE42-A83D-4A0C-A6FD-7266BFEE69C2}" presName="vert2" presStyleCnt="0"/>
      <dgm:spPr/>
    </dgm:pt>
    <dgm:pt modelId="{EBACA64D-1A9A-43EE-A523-D3B12DAE37C5}" type="pres">
      <dgm:prSet presAssocID="{833DFE42-A83D-4A0C-A6FD-7266BFEE69C2}" presName="thinLine2b" presStyleLbl="callout" presStyleIdx="1" presStyleCnt="6"/>
      <dgm:spPr/>
    </dgm:pt>
    <dgm:pt modelId="{E2F9145F-6781-4FC6-8674-F6FC47AF4761}" type="pres">
      <dgm:prSet presAssocID="{833DFE42-A83D-4A0C-A6FD-7266BFEE69C2}" presName="vertSpace2b" presStyleCnt="0"/>
      <dgm:spPr/>
    </dgm:pt>
    <dgm:pt modelId="{E1EF0DF6-7561-4E35-A1FD-43F0D05CF47F}" type="pres">
      <dgm:prSet presAssocID="{6F00916E-1314-4FA1-9035-4043355EF46A}" presName="horz2" presStyleCnt="0"/>
      <dgm:spPr/>
    </dgm:pt>
    <dgm:pt modelId="{11AA980B-AA98-4715-A353-AB0F408BA254}" type="pres">
      <dgm:prSet presAssocID="{6F00916E-1314-4FA1-9035-4043355EF46A}" presName="horzSpace2" presStyleCnt="0"/>
      <dgm:spPr/>
    </dgm:pt>
    <dgm:pt modelId="{0A41AC8A-8F5E-476A-8719-21184B140CF2}" type="pres">
      <dgm:prSet presAssocID="{6F00916E-1314-4FA1-9035-4043355EF46A}" presName="tx2" presStyleLbl="revTx" presStyleIdx="3" presStyleCnt="7"/>
      <dgm:spPr/>
      <dgm:t>
        <a:bodyPr/>
        <a:lstStyle/>
        <a:p>
          <a:endParaRPr lang="tr-TR"/>
        </a:p>
      </dgm:t>
    </dgm:pt>
    <dgm:pt modelId="{51C32FD6-A60F-4041-809F-8DC393B872BA}" type="pres">
      <dgm:prSet presAssocID="{6F00916E-1314-4FA1-9035-4043355EF46A}" presName="vert2" presStyleCnt="0"/>
      <dgm:spPr/>
    </dgm:pt>
    <dgm:pt modelId="{24D3D83F-1C82-4B91-82BB-CE0A8E251C59}" type="pres">
      <dgm:prSet presAssocID="{6F00916E-1314-4FA1-9035-4043355EF46A}" presName="thinLine2b" presStyleLbl="callout" presStyleIdx="2" presStyleCnt="6"/>
      <dgm:spPr/>
    </dgm:pt>
    <dgm:pt modelId="{ED73D989-D407-450B-9642-702A2D8EC73C}" type="pres">
      <dgm:prSet presAssocID="{6F00916E-1314-4FA1-9035-4043355EF46A}" presName="vertSpace2b" presStyleCnt="0"/>
      <dgm:spPr/>
    </dgm:pt>
    <dgm:pt modelId="{0AC71066-071F-4641-89B5-A3E26D64523A}" type="pres">
      <dgm:prSet presAssocID="{B5B69A66-D80C-4483-9760-E5D29A6024D8}" presName="horz2" presStyleCnt="0"/>
      <dgm:spPr/>
    </dgm:pt>
    <dgm:pt modelId="{C54D65E7-B165-4317-BBF1-3AFE71E9AD45}" type="pres">
      <dgm:prSet presAssocID="{B5B69A66-D80C-4483-9760-E5D29A6024D8}" presName="horzSpace2" presStyleCnt="0"/>
      <dgm:spPr/>
    </dgm:pt>
    <dgm:pt modelId="{3542FEB9-E45E-45AE-B049-4167A649AC8D}" type="pres">
      <dgm:prSet presAssocID="{B5B69A66-D80C-4483-9760-E5D29A6024D8}" presName="tx2" presStyleLbl="revTx" presStyleIdx="4" presStyleCnt="7"/>
      <dgm:spPr/>
      <dgm:t>
        <a:bodyPr/>
        <a:lstStyle/>
        <a:p>
          <a:endParaRPr lang="tr-TR"/>
        </a:p>
      </dgm:t>
    </dgm:pt>
    <dgm:pt modelId="{62D67D68-739A-4FB5-84FF-E2C75CF5CCE6}" type="pres">
      <dgm:prSet presAssocID="{B5B69A66-D80C-4483-9760-E5D29A6024D8}" presName="vert2" presStyleCnt="0"/>
      <dgm:spPr/>
    </dgm:pt>
    <dgm:pt modelId="{066BCBC5-F3B7-4E2C-ABED-14685CBDD5FC}" type="pres">
      <dgm:prSet presAssocID="{B5B69A66-D80C-4483-9760-E5D29A6024D8}" presName="thinLine2b" presStyleLbl="callout" presStyleIdx="3" presStyleCnt="6"/>
      <dgm:spPr/>
    </dgm:pt>
    <dgm:pt modelId="{8F1FDABD-770B-4D0A-917F-8A901FADA6D0}" type="pres">
      <dgm:prSet presAssocID="{B5B69A66-D80C-4483-9760-E5D29A6024D8}" presName="vertSpace2b" presStyleCnt="0"/>
      <dgm:spPr/>
    </dgm:pt>
    <dgm:pt modelId="{06E8102F-FBE5-4C09-ADFB-C7F8D506F532}" type="pres">
      <dgm:prSet presAssocID="{0FDE4155-95BD-4B15-8B35-E287D7DEDEA8}" presName="horz2" presStyleCnt="0"/>
      <dgm:spPr/>
    </dgm:pt>
    <dgm:pt modelId="{B1965E34-795F-40E0-A0BF-190D810FB7F7}" type="pres">
      <dgm:prSet presAssocID="{0FDE4155-95BD-4B15-8B35-E287D7DEDEA8}" presName="horzSpace2" presStyleCnt="0"/>
      <dgm:spPr/>
    </dgm:pt>
    <dgm:pt modelId="{1D84CB7E-32A0-4F80-BE18-4D3FEC60619D}" type="pres">
      <dgm:prSet presAssocID="{0FDE4155-95BD-4B15-8B35-E287D7DEDEA8}" presName="tx2" presStyleLbl="revTx" presStyleIdx="5" presStyleCnt="7"/>
      <dgm:spPr/>
      <dgm:t>
        <a:bodyPr/>
        <a:lstStyle/>
        <a:p>
          <a:endParaRPr lang="tr-TR"/>
        </a:p>
      </dgm:t>
    </dgm:pt>
    <dgm:pt modelId="{1CCF2F3C-64C1-46E6-8A79-0653D5A375B7}" type="pres">
      <dgm:prSet presAssocID="{0FDE4155-95BD-4B15-8B35-E287D7DEDEA8}" presName="vert2" presStyleCnt="0"/>
      <dgm:spPr/>
    </dgm:pt>
    <dgm:pt modelId="{7626477A-4528-4C0B-8FE7-5A71205B06A6}" type="pres">
      <dgm:prSet presAssocID="{0FDE4155-95BD-4B15-8B35-E287D7DEDEA8}" presName="thinLine2b" presStyleLbl="callout" presStyleIdx="4" presStyleCnt="6"/>
      <dgm:spPr/>
    </dgm:pt>
    <dgm:pt modelId="{2B9A82FC-5AE4-4E46-A535-CE180F79D846}" type="pres">
      <dgm:prSet presAssocID="{0FDE4155-95BD-4B15-8B35-E287D7DEDEA8}" presName="vertSpace2b" presStyleCnt="0"/>
      <dgm:spPr/>
    </dgm:pt>
    <dgm:pt modelId="{6D3C87E2-2A8C-4B41-A22B-6B1307C41261}" type="pres">
      <dgm:prSet presAssocID="{4D27FF9F-D61C-4D49-9B1C-4C6BB59E743A}" presName="horz2" presStyleCnt="0"/>
      <dgm:spPr/>
    </dgm:pt>
    <dgm:pt modelId="{CF650982-D30A-46CB-BC9D-E02654ED17BF}" type="pres">
      <dgm:prSet presAssocID="{4D27FF9F-D61C-4D49-9B1C-4C6BB59E743A}" presName="horzSpace2" presStyleCnt="0"/>
      <dgm:spPr/>
    </dgm:pt>
    <dgm:pt modelId="{AF20D901-C0A2-4AB6-A236-EBA2AA3998A8}" type="pres">
      <dgm:prSet presAssocID="{4D27FF9F-D61C-4D49-9B1C-4C6BB59E743A}" presName="tx2" presStyleLbl="revTx" presStyleIdx="6" presStyleCnt="7"/>
      <dgm:spPr/>
      <dgm:t>
        <a:bodyPr/>
        <a:lstStyle/>
        <a:p>
          <a:endParaRPr lang="tr-TR"/>
        </a:p>
      </dgm:t>
    </dgm:pt>
    <dgm:pt modelId="{4CE6749C-5C89-426F-9588-3FB03F2D3C5A}" type="pres">
      <dgm:prSet presAssocID="{4D27FF9F-D61C-4D49-9B1C-4C6BB59E743A}" presName="vert2" presStyleCnt="0"/>
      <dgm:spPr/>
    </dgm:pt>
    <dgm:pt modelId="{2E96D03C-C09A-4E9C-A9C7-3210641A8AA7}" type="pres">
      <dgm:prSet presAssocID="{4D27FF9F-D61C-4D49-9B1C-4C6BB59E743A}" presName="thinLine2b" presStyleLbl="callout" presStyleIdx="5" presStyleCnt="6"/>
      <dgm:spPr/>
    </dgm:pt>
    <dgm:pt modelId="{ABC800E4-8ADA-4D92-B1EC-09A42565067B}" type="pres">
      <dgm:prSet presAssocID="{4D27FF9F-D61C-4D49-9B1C-4C6BB59E743A}" presName="vertSpace2b" presStyleCnt="0"/>
      <dgm:spPr/>
    </dgm:pt>
  </dgm:ptLst>
  <dgm:cxnLst>
    <dgm:cxn modelId="{96E45DFC-4D76-4C17-9F36-712BE19A95C0}" srcId="{7B22F594-6CF5-480A-A994-6C413C9A5058}" destId="{8D35641F-87CC-465A-B118-5514860F96D9}" srcOrd="0" destOrd="0" parTransId="{7CE1D343-A7AA-4FE2-BC37-A94CFD889709}" sibTransId="{002E30C5-EDF3-4904-AB8B-7526CE4CFEBA}"/>
    <dgm:cxn modelId="{C3115266-E92A-4F49-A7D7-3E2CEC997D71}" srcId="{8D35641F-87CC-465A-B118-5514860F96D9}" destId="{0FDE4155-95BD-4B15-8B35-E287D7DEDEA8}" srcOrd="4" destOrd="0" parTransId="{042A1081-0796-43E3-8572-A06B82B8747B}" sibTransId="{CDCD4492-AA90-4DF7-A8A9-D3524DAB4191}"/>
    <dgm:cxn modelId="{5A170E9A-5E22-498B-AA4B-B010D9A5F61B}" srcId="{8D35641F-87CC-465A-B118-5514860F96D9}" destId="{6F00916E-1314-4FA1-9035-4043355EF46A}" srcOrd="2" destOrd="0" parTransId="{AB46A16F-BA58-4BA7-8470-9F13A87150B3}" sibTransId="{4C92AC79-F7DC-416B-9A0E-D0664AFBEB4E}"/>
    <dgm:cxn modelId="{BC3E7788-14CA-4C2A-A00D-FA5BA99B88C4}" srcId="{8D35641F-87CC-465A-B118-5514860F96D9}" destId="{833DFE42-A83D-4A0C-A6FD-7266BFEE69C2}" srcOrd="1" destOrd="0" parTransId="{42ECB5FB-B5CA-453D-8F21-34122B2772BE}" sibTransId="{1A733CA7-C930-45E6-9979-C44C5EE480A5}"/>
    <dgm:cxn modelId="{83152854-ED74-48F0-987C-B8E3CAE4BBA3}" type="presOf" srcId="{0FDE4155-95BD-4B15-8B35-E287D7DEDEA8}" destId="{1D84CB7E-32A0-4F80-BE18-4D3FEC60619D}" srcOrd="0" destOrd="0" presId="urn:microsoft.com/office/officeart/2008/layout/LinedList"/>
    <dgm:cxn modelId="{5676ED70-1E2F-4564-B976-0CE9B0338C0E}" type="presOf" srcId="{50EED611-928F-4F58-B81F-BE69DB9F2E3B}" destId="{E3CF9103-0A90-472B-B63A-5D99C55DD148}" srcOrd="0" destOrd="0" presId="urn:microsoft.com/office/officeart/2008/layout/LinedList"/>
    <dgm:cxn modelId="{75C30525-DF3D-489E-81C0-3915C880650A}" type="presOf" srcId="{8D35641F-87CC-465A-B118-5514860F96D9}" destId="{3C8B706E-1B4B-44BF-8A09-86B15CB59381}" srcOrd="0" destOrd="0" presId="urn:microsoft.com/office/officeart/2008/layout/LinedList"/>
    <dgm:cxn modelId="{24476E63-6483-4BA5-8CEA-0865DC7205EE}" type="presOf" srcId="{6F00916E-1314-4FA1-9035-4043355EF46A}" destId="{0A41AC8A-8F5E-476A-8719-21184B140CF2}" srcOrd="0" destOrd="0" presId="urn:microsoft.com/office/officeart/2008/layout/LinedList"/>
    <dgm:cxn modelId="{1ED7766B-408C-4E07-BF5B-82FA3DF8C473}" srcId="{8D35641F-87CC-465A-B118-5514860F96D9}" destId="{B5B69A66-D80C-4483-9760-E5D29A6024D8}" srcOrd="3" destOrd="0" parTransId="{78CEBB50-3020-4AF7-8D27-84E6EE6A3342}" sibTransId="{96F21B04-B071-4CE9-81BC-BD905644CE8B}"/>
    <dgm:cxn modelId="{E02D408C-4756-4AFD-A81E-FD79962872B9}" type="presOf" srcId="{B5B69A66-D80C-4483-9760-E5D29A6024D8}" destId="{3542FEB9-E45E-45AE-B049-4167A649AC8D}" srcOrd="0" destOrd="0" presId="urn:microsoft.com/office/officeart/2008/layout/LinedList"/>
    <dgm:cxn modelId="{CD1FE794-9826-4044-BCFE-4C6E9D4FDF21}" type="presOf" srcId="{4D27FF9F-D61C-4D49-9B1C-4C6BB59E743A}" destId="{AF20D901-C0A2-4AB6-A236-EBA2AA3998A8}" srcOrd="0" destOrd="0" presId="urn:microsoft.com/office/officeart/2008/layout/LinedList"/>
    <dgm:cxn modelId="{3699B077-580A-4435-8411-B0326A40EB2D}" srcId="{8D35641F-87CC-465A-B118-5514860F96D9}" destId="{50EED611-928F-4F58-B81F-BE69DB9F2E3B}" srcOrd="0" destOrd="0" parTransId="{1D42FD71-3E02-44AD-A48D-3A8E2C39537F}" sibTransId="{5E69B136-D9B6-495B-B744-17281A9C7947}"/>
    <dgm:cxn modelId="{D55F71AA-7844-48A9-A1E3-B4FC009AE691}" srcId="{8D35641F-87CC-465A-B118-5514860F96D9}" destId="{4D27FF9F-D61C-4D49-9B1C-4C6BB59E743A}" srcOrd="5" destOrd="0" parTransId="{2AA14109-E0B8-4A5F-8EDE-844096D0C484}" sibTransId="{96BECC97-D827-4C97-A4E2-5D458A709276}"/>
    <dgm:cxn modelId="{0BE4A01B-3029-4123-AAFF-C6A6B2A4CC69}" type="presOf" srcId="{833DFE42-A83D-4A0C-A6FD-7266BFEE69C2}" destId="{FD1C5FB0-C4B3-4206-86DB-3619510FD8B8}" srcOrd="0" destOrd="0" presId="urn:microsoft.com/office/officeart/2008/layout/LinedList"/>
    <dgm:cxn modelId="{F5E3429D-DD41-4635-9370-485146C04925}" type="presOf" srcId="{7B22F594-6CF5-480A-A994-6C413C9A5058}" destId="{AB3E6755-E6FD-4ED4-A0C4-434FA6D2369F}" srcOrd="0" destOrd="0" presId="urn:microsoft.com/office/officeart/2008/layout/LinedList"/>
    <dgm:cxn modelId="{26D364DA-2EA5-4B61-B281-803ECB8F5E87}" type="presParOf" srcId="{AB3E6755-E6FD-4ED4-A0C4-434FA6D2369F}" destId="{7B85CC00-3045-4136-AA0F-597A75C618F6}" srcOrd="0" destOrd="0" presId="urn:microsoft.com/office/officeart/2008/layout/LinedList"/>
    <dgm:cxn modelId="{B2FAC0E7-BCA8-479F-92BC-9F6272FF0E89}" type="presParOf" srcId="{AB3E6755-E6FD-4ED4-A0C4-434FA6D2369F}" destId="{64C0D936-830B-4D79-B6ED-54908576A8E9}" srcOrd="1" destOrd="0" presId="urn:microsoft.com/office/officeart/2008/layout/LinedList"/>
    <dgm:cxn modelId="{19B70C11-DE62-4168-958D-99B1B02B6D68}" type="presParOf" srcId="{64C0D936-830B-4D79-B6ED-54908576A8E9}" destId="{3C8B706E-1B4B-44BF-8A09-86B15CB59381}" srcOrd="0" destOrd="0" presId="urn:microsoft.com/office/officeart/2008/layout/LinedList"/>
    <dgm:cxn modelId="{257C1FB2-1B77-4E5C-BB2B-A394D9A43B09}" type="presParOf" srcId="{64C0D936-830B-4D79-B6ED-54908576A8E9}" destId="{04FE7BAE-4519-4F9B-81FF-F0E45DABA94B}" srcOrd="1" destOrd="0" presId="urn:microsoft.com/office/officeart/2008/layout/LinedList"/>
    <dgm:cxn modelId="{E07E83D7-F43A-4C35-A835-BCB5C856D09B}" type="presParOf" srcId="{04FE7BAE-4519-4F9B-81FF-F0E45DABA94B}" destId="{E66D9FD9-0F66-4E2D-947E-77CFBE65B250}" srcOrd="0" destOrd="0" presId="urn:microsoft.com/office/officeart/2008/layout/LinedList"/>
    <dgm:cxn modelId="{BDDFEB9E-551B-463C-8171-EF49C28CDF02}" type="presParOf" srcId="{04FE7BAE-4519-4F9B-81FF-F0E45DABA94B}" destId="{06E17551-8558-4AEA-A952-73E71B3164FA}" srcOrd="1" destOrd="0" presId="urn:microsoft.com/office/officeart/2008/layout/LinedList"/>
    <dgm:cxn modelId="{6676263D-5F12-4B77-A00C-B5DDCE40729B}" type="presParOf" srcId="{06E17551-8558-4AEA-A952-73E71B3164FA}" destId="{6FEA440C-AF63-4D76-95A1-A2B940F8A9BA}" srcOrd="0" destOrd="0" presId="urn:microsoft.com/office/officeart/2008/layout/LinedList"/>
    <dgm:cxn modelId="{ED97DD2C-0596-414C-B000-ADB6916CD4BD}" type="presParOf" srcId="{06E17551-8558-4AEA-A952-73E71B3164FA}" destId="{E3CF9103-0A90-472B-B63A-5D99C55DD148}" srcOrd="1" destOrd="0" presId="urn:microsoft.com/office/officeart/2008/layout/LinedList"/>
    <dgm:cxn modelId="{5D48DFDA-462B-48AF-AA1A-2AB7F8F87B30}" type="presParOf" srcId="{06E17551-8558-4AEA-A952-73E71B3164FA}" destId="{FF3030A7-8C60-4649-ADDF-67C953BFD01D}" srcOrd="2" destOrd="0" presId="urn:microsoft.com/office/officeart/2008/layout/LinedList"/>
    <dgm:cxn modelId="{F53DEDDA-64B9-4B42-9783-A2E6FA556122}" type="presParOf" srcId="{04FE7BAE-4519-4F9B-81FF-F0E45DABA94B}" destId="{6CB381FB-325F-49D1-A50D-0B068785AEFA}" srcOrd="2" destOrd="0" presId="urn:microsoft.com/office/officeart/2008/layout/LinedList"/>
    <dgm:cxn modelId="{C6D376DF-9176-4BC0-B1FD-8EE0B6526469}" type="presParOf" srcId="{04FE7BAE-4519-4F9B-81FF-F0E45DABA94B}" destId="{07B2FD01-CD3A-41B0-8D0F-94FCAE9F980C}" srcOrd="3" destOrd="0" presId="urn:microsoft.com/office/officeart/2008/layout/LinedList"/>
    <dgm:cxn modelId="{26B84E88-E69C-43E0-BF32-25A23B3A3F58}" type="presParOf" srcId="{04FE7BAE-4519-4F9B-81FF-F0E45DABA94B}" destId="{F2A1879B-51A1-4F7D-BE78-B3044733B86F}" srcOrd="4" destOrd="0" presId="urn:microsoft.com/office/officeart/2008/layout/LinedList"/>
    <dgm:cxn modelId="{D6AE701B-28C3-4ACF-A4F5-A5314BFEB616}" type="presParOf" srcId="{F2A1879B-51A1-4F7D-BE78-B3044733B86F}" destId="{CE2F355C-89FF-4E32-98E5-A177DC441835}" srcOrd="0" destOrd="0" presId="urn:microsoft.com/office/officeart/2008/layout/LinedList"/>
    <dgm:cxn modelId="{D3774E1E-79AA-4E51-9E76-0278557122AB}" type="presParOf" srcId="{F2A1879B-51A1-4F7D-BE78-B3044733B86F}" destId="{FD1C5FB0-C4B3-4206-86DB-3619510FD8B8}" srcOrd="1" destOrd="0" presId="urn:microsoft.com/office/officeart/2008/layout/LinedList"/>
    <dgm:cxn modelId="{695B9B06-099D-475A-AD95-4BC15603152F}" type="presParOf" srcId="{F2A1879B-51A1-4F7D-BE78-B3044733B86F}" destId="{16C57905-8853-4FD6-B5BA-771758C0DEE0}" srcOrd="2" destOrd="0" presId="urn:microsoft.com/office/officeart/2008/layout/LinedList"/>
    <dgm:cxn modelId="{22B242D2-4A84-4231-98CA-4FCA5C7C2BAB}" type="presParOf" srcId="{04FE7BAE-4519-4F9B-81FF-F0E45DABA94B}" destId="{EBACA64D-1A9A-43EE-A523-D3B12DAE37C5}" srcOrd="5" destOrd="0" presId="urn:microsoft.com/office/officeart/2008/layout/LinedList"/>
    <dgm:cxn modelId="{64081A7C-B2CA-4572-9CC5-D3B2585304EC}" type="presParOf" srcId="{04FE7BAE-4519-4F9B-81FF-F0E45DABA94B}" destId="{E2F9145F-6781-4FC6-8674-F6FC47AF4761}" srcOrd="6" destOrd="0" presId="urn:microsoft.com/office/officeart/2008/layout/LinedList"/>
    <dgm:cxn modelId="{67562C99-7B4A-4CAD-BDE8-A0F83B8C9103}" type="presParOf" srcId="{04FE7BAE-4519-4F9B-81FF-F0E45DABA94B}" destId="{E1EF0DF6-7561-4E35-A1FD-43F0D05CF47F}" srcOrd="7" destOrd="0" presId="urn:microsoft.com/office/officeart/2008/layout/LinedList"/>
    <dgm:cxn modelId="{9DCDB5D7-BCE5-41D1-8ED8-9CE8EF21A4FF}" type="presParOf" srcId="{E1EF0DF6-7561-4E35-A1FD-43F0D05CF47F}" destId="{11AA980B-AA98-4715-A353-AB0F408BA254}" srcOrd="0" destOrd="0" presId="urn:microsoft.com/office/officeart/2008/layout/LinedList"/>
    <dgm:cxn modelId="{13F86997-DC33-4A3E-89AD-97DFA1C40535}" type="presParOf" srcId="{E1EF0DF6-7561-4E35-A1FD-43F0D05CF47F}" destId="{0A41AC8A-8F5E-476A-8719-21184B140CF2}" srcOrd="1" destOrd="0" presId="urn:microsoft.com/office/officeart/2008/layout/LinedList"/>
    <dgm:cxn modelId="{F970D2E0-76EB-4716-A631-FD7FA2C3C89B}" type="presParOf" srcId="{E1EF0DF6-7561-4E35-A1FD-43F0D05CF47F}" destId="{51C32FD6-A60F-4041-809F-8DC393B872BA}" srcOrd="2" destOrd="0" presId="urn:microsoft.com/office/officeart/2008/layout/LinedList"/>
    <dgm:cxn modelId="{AD98DC0B-A6FA-4151-BD80-4D28C39C3569}" type="presParOf" srcId="{04FE7BAE-4519-4F9B-81FF-F0E45DABA94B}" destId="{24D3D83F-1C82-4B91-82BB-CE0A8E251C59}" srcOrd="8" destOrd="0" presId="urn:microsoft.com/office/officeart/2008/layout/LinedList"/>
    <dgm:cxn modelId="{7E46204A-6963-4728-B14C-F204FD2C1FDB}" type="presParOf" srcId="{04FE7BAE-4519-4F9B-81FF-F0E45DABA94B}" destId="{ED73D989-D407-450B-9642-702A2D8EC73C}" srcOrd="9" destOrd="0" presId="urn:microsoft.com/office/officeart/2008/layout/LinedList"/>
    <dgm:cxn modelId="{C6928F27-9107-46B1-8795-D1C4591F558A}" type="presParOf" srcId="{04FE7BAE-4519-4F9B-81FF-F0E45DABA94B}" destId="{0AC71066-071F-4641-89B5-A3E26D64523A}" srcOrd="10" destOrd="0" presId="urn:microsoft.com/office/officeart/2008/layout/LinedList"/>
    <dgm:cxn modelId="{919BBAFA-0701-45F7-AAF0-3EAF5EE31698}" type="presParOf" srcId="{0AC71066-071F-4641-89B5-A3E26D64523A}" destId="{C54D65E7-B165-4317-BBF1-3AFE71E9AD45}" srcOrd="0" destOrd="0" presId="urn:microsoft.com/office/officeart/2008/layout/LinedList"/>
    <dgm:cxn modelId="{EA172F41-27B5-4B8D-A605-7D2D20FDBD18}" type="presParOf" srcId="{0AC71066-071F-4641-89B5-A3E26D64523A}" destId="{3542FEB9-E45E-45AE-B049-4167A649AC8D}" srcOrd="1" destOrd="0" presId="urn:microsoft.com/office/officeart/2008/layout/LinedList"/>
    <dgm:cxn modelId="{1A5B6E37-1297-47B0-9CE6-C0894BF68DBD}" type="presParOf" srcId="{0AC71066-071F-4641-89B5-A3E26D64523A}" destId="{62D67D68-739A-4FB5-84FF-E2C75CF5CCE6}" srcOrd="2" destOrd="0" presId="urn:microsoft.com/office/officeart/2008/layout/LinedList"/>
    <dgm:cxn modelId="{E40F70DE-3675-423C-9EF9-66C435BCC76E}" type="presParOf" srcId="{04FE7BAE-4519-4F9B-81FF-F0E45DABA94B}" destId="{066BCBC5-F3B7-4E2C-ABED-14685CBDD5FC}" srcOrd="11" destOrd="0" presId="urn:microsoft.com/office/officeart/2008/layout/LinedList"/>
    <dgm:cxn modelId="{EAAECE86-F72D-454E-9763-3B6158028F7E}" type="presParOf" srcId="{04FE7BAE-4519-4F9B-81FF-F0E45DABA94B}" destId="{8F1FDABD-770B-4D0A-917F-8A901FADA6D0}" srcOrd="12" destOrd="0" presId="urn:microsoft.com/office/officeart/2008/layout/LinedList"/>
    <dgm:cxn modelId="{B635A076-CE66-4CE9-A055-C5DB275E3507}" type="presParOf" srcId="{04FE7BAE-4519-4F9B-81FF-F0E45DABA94B}" destId="{06E8102F-FBE5-4C09-ADFB-C7F8D506F532}" srcOrd="13" destOrd="0" presId="urn:microsoft.com/office/officeart/2008/layout/LinedList"/>
    <dgm:cxn modelId="{4BF79FA0-7773-4DE0-9602-45C2B9A681BE}" type="presParOf" srcId="{06E8102F-FBE5-4C09-ADFB-C7F8D506F532}" destId="{B1965E34-795F-40E0-A0BF-190D810FB7F7}" srcOrd="0" destOrd="0" presId="urn:microsoft.com/office/officeart/2008/layout/LinedList"/>
    <dgm:cxn modelId="{D1C42F85-37B4-4655-86FE-4770AB288C2F}" type="presParOf" srcId="{06E8102F-FBE5-4C09-ADFB-C7F8D506F532}" destId="{1D84CB7E-32A0-4F80-BE18-4D3FEC60619D}" srcOrd="1" destOrd="0" presId="urn:microsoft.com/office/officeart/2008/layout/LinedList"/>
    <dgm:cxn modelId="{468C2655-5CA7-46C7-B022-044A3E6906D0}" type="presParOf" srcId="{06E8102F-FBE5-4C09-ADFB-C7F8D506F532}" destId="{1CCF2F3C-64C1-46E6-8A79-0653D5A375B7}" srcOrd="2" destOrd="0" presId="urn:microsoft.com/office/officeart/2008/layout/LinedList"/>
    <dgm:cxn modelId="{7F70017E-09EF-40F3-BEAD-A52AA66CEFB6}" type="presParOf" srcId="{04FE7BAE-4519-4F9B-81FF-F0E45DABA94B}" destId="{7626477A-4528-4C0B-8FE7-5A71205B06A6}" srcOrd="14" destOrd="0" presId="urn:microsoft.com/office/officeart/2008/layout/LinedList"/>
    <dgm:cxn modelId="{49FF2B21-6CA6-4899-B219-F6920C8792DA}" type="presParOf" srcId="{04FE7BAE-4519-4F9B-81FF-F0E45DABA94B}" destId="{2B9A82FC-5AE4-4E46-A535-CE180F79D846}" srcOrd="15" destOrd="0" presId="urn:microsoft.com/office/officeart/2008/layout/LinedList"/>
    <dgm:cxn modelId="{71D156F2-14D4-476A-B102-29D5A57607BC}" type="presParOf" srcId="{04FE7BAE-4519-4F9B-81FF-F0E45DABA94B}" destId="{6D3C87E2-2A8C-4B41-A22B-6B1307C41261}" srcOrd="16" destOrd="0" presId="urn:microsoft.com/office/officeart/2008/layout/LinedList"/>
    <dgm:cxn modelId="{406B343F-C1AF-4D2B-AB66-FFC55925696A}" type="presParOf" srcId="{6D3C87E2-2A8C-4B41-A22B-6B1307C41261}" destId="{CF650982-D30A-46CB-BC9D-E02654ED17BF}" srcOrd="0" destOrd="0" presId="urn:microsoft.com/office/officeart/2008/layout/LinedList"/>
    <dgm:cxn modelId="{EB1B29A5-4C2F-4F99-A59A-1AD21D40E79F}" type="presParOf" srcId="{6D3C87E2-2A8C-4B41-A22B-6B1307C41261}" destId="{AF20D901-C0A2-4AB6-A236-EBA2AA3998A8}" srcOrd="1" destOrd="0" presId="urn:microsoft.com/office/officeart/2008/layout/LinedList"/>
    <dgm:cxn modelId="{FF19A10C-6BA8-4D9A-8EE2-189977128A54}" type="presParOf" srcId="{6D3C87E2-2A8C-4B41-A22B-6B1307C41261}" destId="{4CE6749C-5C89-426F-9588-3FB03F2D3C5A}" srcOrd="2" destOrd="0" presId="urn:microsoft.com/office/officeart/2008/layout/LinedList"/>
    <dgm:cxn modelId="{A6ADB1EF-BE2E-468E-9E76-9D534BE8DEA4}" type="presParOf" srcId="{04FE7BAE-4519-4F9B-81FF-F0E45DABA94B}" destId="{2E96D03C-C09A-4E9C-A9C7-3210641A8AA7}" srcOrd="17" destOrd="0" presId="urn:microsoft.com/office/officeart/2008/layout/LinedList"/>
    <dgm:cxn modelId="{E49E8655-F197-44A1-BABF-2CFACF9FC0D0}" type="presParOf" srcId="{04FE7BAE-4519-4F9B-81FF-F0E45DABA94B}" destId="{ABC800E4-8ADA-4D92-B1EC-09A42565067B}" srcOrd="18" destOrd="0" presId="urn:microsoft.com/office/officeart/2008/layout/LinedList"/>
  </dgm:cxnLst>
  <dgm:bg>
    <a:solidFill>
      <a:schemeClr val="accent2">
        <a:lumMod val="40000"/>
        <a:lumOff val="60000"/>
      </a:schemeClr>
    </a:solid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B22F594-6CF5-480A-A994-6C413C9A50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8D35641F-87CC-465A-B118-5514860F96D9}">
      <dgm:prSet phldrT="[Metin]"/>
      <dgm:spPr/>
      <dgm:t>
        <a:bodyPr/>
        <a:lstStyle/>
        <a:p>
          <a:pPr algn="ctr"/>
          <a:endParaRPr lang="tr-TR" dirty="0"/>
        </a:p>
      </dgm:t>
    </dgm:pt>
    <dgm:pt modelId="{7CE1D343-A7AA-4FE2-BC37-A94CFD889709}" type="parTrans" cxnId="{96E45DFC-4D76-4C17-9F36-712BE19A95C0}">
      <dgm:prSet/>
      <dgm:spPr/>
      <dgm:t>
        <a:bodyPr/>
        <a:lstStyle/>
        <a:p>
          <a:pPr algn="ctr"/>
          <a:endParaRPr lang="tr-TR"/>
        </a:p>
      </dgm:t>
    </dgm:pt>
    <dgm:pt modelId="{002E30C5-EDF3-4904-AB8B-7526CE4CFEBA}" type="sibTrans" cxnId="{96E45DFC-4D76-4C17-9F36-712BE19A95C0}">
      <dgm:prSet/>
      <dgm:spPr/>
      <dgm:t>
        <a:bodyPr/>
        <a:lstStyle/>
        <a:p>
          <a:pPr algn="ctr"/>
          <a:endParaRPr lang="tr-TR"/>
        </a:p>
      </dgm:t>
    </dgm:pt>
    <dgm:pt modelId="{50EED611-928F-4F58-B81F-BE69DB9F2E3B}">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44,44</a:t>
          </a:r>
          <a:endParaRPr lang="tr-TR" dirty="0"/>
        </a:p>
      </dgm:t>
    </dgm:pt>
    <dgm:pt modelId="{1D42FD71-3E02-44AD-A48D-3A8E2C39537F}" type="parTrans" cxnId="{3699B077-580A-4435-8411-B0326A40EB2D}">
      <dgm:prSet/>
      <dgm:spPr/>
      <dgm:t>
        <a:bodyPr/>
        <a:lstStyle/>
        <a:p>
          <a:pPr algn="ctr"/>
          <a:endParaRPr lang="tr-TR"/>
        </a:p>
      </dgm:t>
    </dgm:pt>
    <dgm:pt modelId="{5E69B136-D9B6-495B-B744-17281A9C7947}" type="sibTrans" cxnId="{3699B077-580A-4435-8411-B0326A40EB2D}">
      <dgm:prSet/>
      <dgm:spPr/>
      <dgm:t>
        <a:bodyPr/>
        <a:lstStyle/>
        <a:p>
          <a:pPr algn="ctr"/>
          <a:endParaRPr lang="tr-TR"/>
        </a:p>
      </dgm:t>
    </dgm:pt>
    <dgm:pt modelId="{833DFE42-A83D-4A0C-A6FD-7266BFEE69C2}">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68,52</a:t>
          </a:r>
          <a:endParaRPr lang="tr-TR" dirty="0"/>
        </a:p>
      </dgm:t>
    </dgm:pt>
    <dgm:pt modelId="{42ECB5FB-B5CA-453D-8F21-34122B2772BE}" type="parTrans" cxnId="{BC3E7788-14CA-4C2A-A00D-FA5BA99B88C4}">
      <dgm:prSet/>
      <dgm:spPr/>
      <dgm:t>
        <a:bodyPr/>
        <a:lstStyle/>
        <a:p>
          <a:pPr algn="ctr"/>
          <a:endParaRPr lang="tr-TR"/>
        </a:p>
      </dgm:t>
    </dgm:pt>
    <dgm:pt modelId="{1A733CA7-C930-45E6-9979-C44C5EE480A5}" type="sibTrans" cxnId="{BC3E7788-14CA-4C2A-A00D-FA5BA99B88C4}">
      <dgm:prSet/>
      <dgm:spPr/>
      <dgm:t>
        <a:bodyPr/>
        <a:lstStyle/>
        <a:p>
          <a:pPr algn="ctr"/>
          <a:endParaRPr lang="tr-TR"/>
        </a:p>
      </dgm:t>
    </dgm:pt>
    <dgm:pt modelId="{0FDE4155-95BD-4B15-8B35-E287D7DEDEA8}">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75,93</a:t>
          </a:r>
          <a:endParaRPr lang="tr-TR" dirty="0"/>
        </a:p>
      </dgm:t>
    </dgm:pt>
    <dgm:pt modelId="{042A1081-0796-43E3-8572-A06B82B8747B}" type="parTrans" cxnId="{C3115266-E92A-4F49-A7D7-3E2CEC997D71}">
      <dgm:prSet/>
      <dgm:spPr/>
      <dgm:t>
        <a:bodyPr/>
        <a:lstStyle/>
        <a:p>
          <a:pPr algn="ctr"/>
          <a:endParaRPr lang="tr-TR"/>
        </a:p>
      </dgm:t>
    </dgm:pt>
    <dgm:pt modelId="{CDCD4492-AA90-4DF7-A8A9-D3524DAB4191}" type="sibTrans" cxnId="{C3115266-E92A-4F49-A7D7-3E2CEC997D71}">
      <dgm:prSet/>
      <dgm:spPr/>
      <dgm:t>
        <a:bodyPr/>
        <a:lstStyle/>
        <a:p>
          <a:pPr algn="ctr"/>
          <a:endParaRPr lang="tr-TR"/>
        </a:p>
      </dgm:t>
    </dgm:pt>
    <dgm:pt modelId="{6F00916E-1314-4FA1-9035-4043355EF46A}">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98,15</a:t>
          </a:r>
          <a:endParaRPr lang="tr-TR" dirty="0"/>
        </a:p>
      </dgm:t>
    </dgm:pt>
    <dgm:pt modelId="{AB46A16F-BA58-4BA7-8470-9F13A87150B3}" type="parTrans" cxnId="{5A170E9A-5E22-498B-AA4B-B010D9A5F61B}">
      <dgm:prSet/>
      <dgm:spPr/>
      <dgm:t>
        <a:bodyPr/>
        <a:lstStyle/>
        <a:p>
          <a:pPr algn="ctr"/>
          <a:endParaRPr lang="tr-TR"/>
        </a:p>
      </dgm:t>
    </dgm:pt>
    <dgm:pt modelId="{4C92AC79-F7DC-416B-9A0E-D0664AFBEB4E}" type="sibTrans" cxnId="{5A170E9A-5E22-498B-AA4B-B010D9A5F61B}">
      <dgm:prSet/>
      <dgm:spPr/>
      <dgm:t>
        <a:bodyPr/>
        <a:lstStyle/>
        <a:p>
          <a:pPr algn="ctr"/>
          <a:endParaRPr lang="tr-TR"/>
        </a:p>
      </dgm:t>
    </dgm:pt>
    <dgm:pt modelId="{B5B69A66-D80C-4483-9760-E5D29A6024D8}">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85,19</a:t>
          </a:r>
          <a:endParaRPr lang="tr-TR" dirty="0"/>
        </a:p>
      </dgm:t>
    </dgm:pt>
    <dgm:pt modelId="{78CEBB50-3020-4AF7-8D27-84E6EE6A3342}" type="parTrans" cxnId="{1ED7766B-408C-4E07-BF5B-82FA3DF8C473}">
      <dgm:prSet/>
      <dgm:spPr/>
      <dgm:t>
        <a:bodyPr/>
        <a:lstStyle/>
        <a:p>
          <a:pPr algn="ctr"/>
          <a:endParaRPr lang="tr-TR"/>
        </a:p>
      </dgm:t>
    </dgm:pt>
    <dgm:pt modelId="{96F21B04-B071-4CE9-81BC-BD905644CE8B}" type="sibTrans" cxnId="{1ED7766B-408C-4E07-BF5B-82FA3DF8C473}">
      <dgm:prSet/>
      <dgm:spPr/>
      <dgm:t>
        <a:bodyPr/>
        <a:lstStyle/>
        <a:p>
          <a:pPr algn="ctr"/>
          <a:endParaRPr lang="tr-TR"/>
        </a:p>
      </dgm:t>
    </dgm:pt>
    <dgm:pt modelId="{B371D48A-D2E5-42DA-8BD7-3CB093ED83AF}">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57,41</a:t>
          </a:r>
          <a:endParaRPr lang="tr-TR" dirty="0"/>
        </a:p>
      </dgm:t>
    </dgm:pt>
    <dgm:pt modelId="{A9A5610B-DEDF-458C-BC06-3643445228D5}" type="parTrans" cxnId="{C16241F5-E7EF-40A1-A7AC-8A800E667AC6}">
      <dgm:prSet/>
      <dgm:spPr/>
      <dgm:t>
        <a:bodyPr/>
        <a:lstStyle/>
        <a:p>
          <a:endParaRPr lang="tr-TR"/>
        </a:p>
      </dgm:t>
    </dgm:pt>
    <dgm:pt modelId="{D87CAEC4-CD0A-4AB3-96E3-0FDF430FA479}" type="sibTrans" cxnId="{C16241F5-E7EF-40A1-A7AC-8A800E667AC6}">
      <dgm:prSet/>
      <dgm:spPr/>
      <dgm:t>
        <a:bodyPr/>
        <a:lstStyle/>
        <a:p>
          <a:endParaRPr lang="tr-TR"/>
        </a:p>
      </dgm:t>
    </dgm:pt>
    <dgm:pt modelId="{AB3E6755-E6FD-4ED4-A0C4-434FA6D2369F}" type="pres">
      <dgm:prSet presAssocID="{7B22F594-6CF5-480A-A994-6C413C9A5058}" presName="vert0" presStyleCnt="0">
        <dgm:presLayoutVars>
          <dgm:dir/>
          <dgm:animOne val="branch"/>
          <dgm:animLvl val="lvl"/>
        </dgm:presLayoutVars>
      </dgm:prSet>
      <dgm:spPr/>
      <dgm:t>
        <a:bodyPr/>
        <a:lstStyle/>
        <a:p>
          <a:endParaRPr lang="tr-TR"/>
        </a:p>
      </dgm:t>
    </dgm:pt>
    <dgm:pt modelId="{7B85CC00-3045-4136-AA0F-597A75C618F6}" type="pres">
      <dgm:prSet presAssocID="{8D35641F-87CC-465A-B118-5514860F96D9}" presName="thickLine" presStyleLbl="alignNode1" presStyleIdx="0" presStyleCnt="1"/>
      <dgm:spPr/>
      <dgm:t>
        <a:bodyPr/>
        <a:lstStyle/>
        <a:p>
          <a:endParaRPr lang="tr-TR"/>
        </a:p>
      </dgm:t>
    </dgm:pt>
    <dgm:pt modelId="{64C0D936-830B-4D79-B6ED-54908576A8E9}" type="pres">
      <dgm:prSet presAssocID="{8D35641F-87CC-465A-B118-5514860F96D9}" presName="horz1" presStyleCnt="0"/>
      <dgm:spPr/>
    </dgm:pt>
    <dgm:pt modelId="{3C8B706E-1B4B-44BF-8A09-86B15CB59381}" type="pres">
      <dgm:prSet presAssocID="{8D35641F-87CC-465A-B118-5514860F96D9}" presName="tx1" presStyleLbl="revTx" presStyleIdx="0" presStyleCnt="7"/>
      <dgm:spPr/>
      <dgm:t>
        <a:bodyPr/>
        <a:lstStyle/>
        <a:p>
          <a:endParaRPr lang="tr-TR"/>
        </a:p>
      </dgm:t>
    </dgm:pt>
    <dgm:pt modelId="{04FE7BAE-4519-4F9B-81FF-F0E45DABA94B}" type="pres">
      <dgm:prSet presAssocID="{8D35641F-87CC-465A-B118-5514860F96D9}" presName="vert1" presStyleCnt="0"/>
      <dgm:spPr/>
    </dgm:pt>
    <dgm:pt modelId="{E66D9FD9-0F66-4E2D-947E-77CFBE65B250}" type="pres">
      <dgm:prSet presAssocID="{50EED611-928F-4F58-B81F-BE69DB9F2E3B}" presName="vertSpace2a" presStyleCnt="0"/>
      <dgm:spPr/>
    </dgm:pt>
    <dgm:pt modelId="{06E17551-8558-4AEA-A952-73E71B3164FA}" type="pres">
      <dgm:prSet presAssocID="{50EED611-928F-4F58-B81F-BE69DB9F2E3B}" presName="horz2" presStyleCnt="0"/>
      <dgm:spPr/>
    </dgm:pt>
    <dgm:pt modelId="{6FEA440C-AF63-4D76-95A1-A2B940F8A9BA}" type="pres">
      <dgm:prSet presAssocID="{50EED611-928F-4F58-B81F-BE69DB9F2E3B}" presName="horzSpace2" presStyleCnt="0"/>
      <dgm:spPr/>
    </dgm:pt>
    <dgm:pt modelId="{E3CF9103-0A90-472B-B63A-5D99C55DD148}" type="pres">
      <dgm:prSet presAssocID="{50EED611-928F-4F58-B81F-BE69DB9F2E3B}" presName="tx2" presStyleLbl="revTx" presStyleIdx="1" presStyleCnt="7"/>
      <dgm:spPr/>
      <dgm:t>
        <a:bodyPr/>
        <a:lstStyle/>
        <a:p>
          <a:endParaRPr lang="tr-TR"/>
        </a:p>
      </dgm:t>
    </dgm:pt>
    <dgm:pt modelId="{FF3030A7-8C60-4649-ADDF-67C953BFD01D}" type="pres">
      <dgm:prSet presAssocID="{50EED611-928F-4F58-B81F-BE69DB9F2E3B}" presName="vert2" presStyleCnt="0"/>
      <dgm:spPr/>
    </dgm:pt>
    <dgm:pt modelId="{6CB381FB-325F-49D1-A50D-0B068785AEFA}" type="pres">
      <dgm:prSet presAssocID="{50EED611-928F-4F58-B81F-BE69DB9F2E3B}" presName="thinLine2b" presStyleLbl="callout" presStyleIdx="0" presStyleCnt="6"/>
      <dgm:spPr/>
    </dgm:pt>
    <dgm:pt modelId="{07B2FD01-CD3A-41B0-8D0F-94FCAE9F980C}" type="pres">
      <dgm:prSet presAssocID="{50EED611-928F-4F58-B81F-BE69DB9F2E3B}" presName="vertSpace2b" presStyleCnt="0"/>
      <dgm:spPr/>
    </dgm:pt>
    <dgm:pt modelId="{F2A1879B-51A1-4F7D-BE78-B3044733B86F}" type="pres">
      <dgm:prSet presAssocID="{833DFE42-A83D-4A0C-A6FD-7266BFEE69C2}" presName="horz2" presStyleCnt="0"/>
      <dgm:spPr/>
    </dgm:pt>
    <dgm:pt modelId="{CE2F355C-89FF-4E32-98E5-A177DC441835}" type="pres">
      <dgm:prSet presAssocID="{833DFE42-A83D-4A0C-A6FD-7266BFEE69C2}" presName="horzSpace2" presStyleCnt="0"/>
      <dgm:spPr/>
    </dgm:pt>
    <dgm:pt modelId="{FD1C5FB0-C4B3-4206-86DB-3619510FD8B8}" type="pres">
      <dgm:prSet presAssocID="{833DFE42-A83D-4A0C-A6FD-7266BFEE69C2}" presName="tx2" presStyleLbl="revTx" presStyleIdx="2" presStyleCnt="7"/>
      <dgm:spPr/>
      <dgm:t>
        <a:bodyPr/>
        <a:lstStyle/>
        <a:p>
          <a:endParaRPr lang="tr-TR"/>
        </a:p>
      </dgm:t>
    </dgm:pt>
    <dgm:pt modelId="{16C57905-8853-4FD6-B5BA-771758C0DEE0}" type="pres">
      <dgm:prSet presAssocID="{833DFE42-A83D-4A0C-A6FD-7266BFEE69C2}" presName="vert2" presStyleCnt="0"/>
      <dgm:spPr/>
    </dgm:pt>
    <dgm:pt modelId="{EBACA64D-1A9A-43EE-A523-D3B12DAE37C5}" type="pres">
      <dgm:prSet presAssocID="{833DFE42-A83D-4A0C-A6FD-7266BFEE69C2}" presName="thinLine2b" presStyleLbl="callout" presStyleIdx="1" presStyleCnt="6"/>
      <dgm:spPr/>
    </dgm:pt>
    <dgm:pt modelId="{E2F9145F-6781-4FC6-8674-F6FC47AF4761}" type="pres">
      <dgm:prSet presAssocID="{833DFE42-A83D-4A0C-A6FD-7266BFEE69C2}" presName="vertSpace2b" presStyleCnt="0"/>
      <dgm:spPr/>
    </dgm:pt>
    <dgm:pt modelId="{E1EF0DF6-7561-4E35-A1FD-43F0D05CF47F}" type="pres">
      <dgm:prSet presAssocID="{6F00916E-1314-4FA1-9035-4043355EF46A}" presName="horz2" presStyleCnt="0"/>
      <dgm:spPr/>
    </dgm:pt>
    <dgm:pt modelId="{11AA980B-AA98-4715-A353-AB0F408BA254}" type="pres">
      <dgm:prSet presAssocID="{6F00916E-1314-4FA1-9035-4043355EF46A}" presName="horzSpace2" presStyleCnt="0"/>
      <dgm:spPr/>
    </dgm:pt>
    <dgm:pt modelId="{0A41AC8A-8F5E-476A-8719-21184B140CF2}" type="pres">
      <dgm:prSet presAssocID="{6F00916E-1314-4FA1-9035-4043355EF46A}" presName="tx2" presStyleLbl="revTx" presStyleIdx="3" presStyleCnt="7"/>
      <dgm:spPr/>
      <dgm:t>
        <a:bodyPr/>
        <a:lstStyle/>
        <a:p>
          <a:endParaRPr lang="tr-TR"/>
        </a:p>
      </dgm:t>
    </dgm:pt>
    <dgm:pt modelId="{51C32FD6-A60F-4041-809F-8DC393B872BA}" type="pres">
      <dgm:prSet presAssocID="{6F00916E-1314-4FA1-9035-4043355EF46A}" presName="vert2" presStyleCnt="0"/>
      <dgm:spPr/>
    </dgm:pt>
    <dgm:pt modelId="{24D3D83F-1C82-4B91-82BB-CE0A8E251C59}" type="pres">
      <dgm:prSet presAssocID="{6F00916E-1314-4FA1-9035-4043355EF46A}" presName="thinLine2b" presStyleLbl="callout" presStyleIdx="2" presStyleCnt="6"/>
      <dgm:spPr/>
    </dgm:pt>
    <dgm:pt modelId="{ED73D989-D407-450B-9642-702A2D8EC73C}" type="pres">
      <dgm:prSet presAssocID="{6F00916E-1314-4FA1-9035-4043355EF46A}" presName="vertSpace2b" presStyleCnt="0"/>
      <dgm:spPr/>
    </dgm:pt>
    <dgm:pt modelId="{0AC71066-071F-4641-89B5-A3E26D64523A}" type="pres">
      <dgm:prSet presAssocID="{B5B69A66-D80C-4483-9760-E5D29A6024D8}" presName="horz2" presStyleCnt="0"/>
      <dgm:spPr/>
    </dgm:pt>
    <dgm:pt modelId="{C54D65E7-B165-4317-BBF1-3AFE71E9AD45}" type="pres">
      <dgm:prSet presAssocID="{B5B69A66-D80C-4483-9760-E5D29A6024D8}" presName="horzSpace2" presStyleCnt="0"/>
      <dgm:spPr/>
    </dgm:pt>
    <dgm:pt modelId="{3542FEB9-E45E-45AE-B049-4167A649AC8D}" type="pres">
      <dgm:prSet presAssocID="{B5B69A66-D80C-4483-9760-E5D29A6024D8}" presName="tx2" presStyleLbl="revTx" presStyleIdx="4" presStyleCnt="7"/>
      <dgm:spPr/>
      <dgm:t>
        <a:bodyPr/>
        <a:lstStyle/>
        <a:p>
          <a:endParaRPr lang="tr-TR"/>
        </a:p>
      </dgm:t>
    </dgm:pt>
    <dgm:pt modelId="{62D67D68-739A-4FB5-84FF-E2C75CF5CCE6}" type="pres">
      <dgm:prSet presAssocID="{B5B69A66-D80C-4483-9760-E5D29A6024D8}" presName="vert2" presStyleCnt="0"/>
      <dgm:spPr/>
    </dgm:pt>
    <dgm:pt modelId="{066BCBC5-F3B7-4E2C-ABED-14685CBDD5FC}" type="pres">
      <dgm:prSet presAssocID="{B5B69A66-D80C-4483-9760-E5D29A6024D8}" presName="thinLine2b" presStyleLbl="callout" presStyleIdx="3" presStyleCnt="6"/>
      <dgm:spPr/>
    </dgm:pt>
    <dgm:pt modelId="{8F1FDABD-770B-4D0A-917F-8A901FADA6D0}" type="pres">
      <dgm:prSet presAssocID="{B5B69A66-D80C-4483-9760-E5D29A6024D8}" presName="vertSpace2b" presStyleCnt="0"/>
      <dgm:spPr/>
    </dgm:pt>
    <dgm:pt modelId="{06E8102F-FBE5-4C09-ADFB-C7F8D506F532}" type="pres">
      <dgm:prSet presAssocID="{0FDE4155-95BD-4B15-8B35-E287D7DEDEA8}" presName="horz2" presStyleCnt="0"/>
      <dgm:spPr/>
    </dgm:pt>
    <dgm:pt modelId="{B1965E34-795F-40E0-A0BF-190D810FB7F7}" type="pres">
      <dgm:prSet presAssocID="{0FDE4155-95BD-4B15-8B35-E287D7DEDEA8}" presName="horzSpace2" presStyleCnt="0"/>
      <dgm:spPr/>
    </dgm:pt>
    <dgm:pt modelId="{1D84CB7E-32A0-4F80-BE18-4D3FEC60619D}" type="pres">
      <dgm:prSet presAssocID="{0FDE4155-95BD-4B15-8B35-E287D7DEDEA8}" presName="tx2" presStyleLbl="revTx" presStyleIdx="5" presStyleCnt="7"/>
      <dgm:spPr/>
      <dgm:t>
        <a:bodyPr/>
        <a:lstStyle/>
        <a:p>
          <a:endParaRPr lang="tr-TR"/>
        </a:p>
      </dgm:t>
    </dgm:pt>
    <dgm:pt modelId="{1CCF2F3C-64C1-46E6-8A79-0653D5A375B7}" type="pres">
      <dgm:prSet presAssocID="{0FDE4155-95BD-4B15-8B35-E287D7DEDEA8}" presName="vert2" presStyleCnt="0"/>
      <dgm:spPr/>
    </dgm:pt>
    <dgm:pt modelId="{7626477A-4528-4C0B-8FE7-5A71205B06A6}" type="pres">
      <dgm:prSet presAssocID="{0FDE4155-95BD-4B15-8B35-E287D7DEDEA8}" presName="thinLine2b" presStyleLbl="callout" presStyleIdx="4" presStyleCnt="6"/>
      <dgm:spPr/>
    </dgm:pt>
    <dgm:pt modelId="{2B9A82FC-5AE4-4E46-A535-CE180F79D846}" type="pres">
      <dgm:prSet presAssocID="{0FDE4155-95BD-4B15-8B35-E287D7DEDEA8}" presName="vertSpace2b" presStyleCnt="0"/>
      <dgm:spPr/>
    </dgm:pt>
    <dgm:pt modelId="{38B1A76A-09B0-4F29-BA5E-5C7A10C57C97}" type="pres">
      <dgm:prSet presAssocID="{B371D48A-D2E5-42DA-8BD7-3CB093ED83AF}" presName="horz2" presStyleCnt="0"/>
      <dgm:spPr/>
    </dgm:pt>
    <dgm:pt modelId="{3A0B4CC2-A89B-490C-B2B4-94007E92885E}" type="pres">
      <dgm:prSet presAssocID="{B371D48A-D2E5-42DA-8BD7-3CB093ED83AF}" presName="horzSpace2" presStyleCnt="0"/>
      <dgm:spPr/>
    </dgm:pt>
    <dgm:pt modelId="{28873D66-622D-4F84-9C7E-35642EB00E7E}" type="pres">
      <dgm:prSet presAssocID="{B371D48A-D2E5-42DA-8BD7-3CB093ED83AF}" presName="tx2" presStyleLbl="revTx" presStyleIdx="6" presStyleCnt="7"/>
      <dgm:spPr/>
      <dgm:t>
        <a:bodyPr/>
        <a:lstStyle/>
        <a:p>
          <a:endParaRPr lang="tr-TR"/>
        </a:p>
      </dgm:t>
    </dgm:pt>
    <dgm:pt modelId="{9210EBBA-36A1-4504-A845-79FBB3BEC3CC}" type="pres">
      <dgm:prSet presAssocID="{B371D48A-D2E5-42DA-8BD7-3CB093ED83AF}" presName="vert2" presStyleCnt="0"/>
      <dgm:spPr/>
    </dgm:pt>
    <dgm:pt modelId="{1ABF0588-F308-4594-8324-23B35A2627E3}" type="pres">
      <dgm:prSet presAssocID="{B371D48A-D2E5-42DA-8BD7-3CB093ED83AF}" presName="thinLine2b" presStyleLbl="callout" presStyleIdx="5" presStyleCnt="6"/>
      <dgm:spPr/>
    </dgm:pt>
    <dgm:pt modelId="{DB9BC556-9CC5-44EB-B1BB-50E4E96D60B3}" type="pres">
      <dgm:prSet presAssocID="{B371D48A-D2E5-42DA-8BD7-3CB093ED83AF}" presName="vertSpace2b" presStyleCnt="0"/>
      <dgm:spPr/>
    </dgm:pt>
  </dgm:ptLst>
  <dgm:cxnLst>
    <dgm:cxn modelId="{96E45DFC-4D76-4C17-9F36-712BE19A95C0}" srcId="{7B22F594-6CF5-480A-A994-6C413C9A5058}" destId="{8D35641F-87CC-465A-B118-5514860F96D9}" srcOrd="0" destOrd="0" parTransId="{7CE1D343-A7AA-4FE2-BC37-A94CFD889709}" sibTransId="{002E30C5-EDF3-4904-AB8B-7526CE4CFEBA}"/>
    <dgm:cxn modelId="{C3115266-E92A-4F49-A7D7-3E2CEC997D71}" srcId="{8D35641F-87CC-465A-B118-5514860F96D9}" destId="{0FDE4155-95BD-4B15-8B35-E287D7DEDEA8}" srcOrd="4" destOrd="0" parTransId="{042A1081-0796-43E3-8572-A06B82B8747B}" sibTransId="{CDCD4492-AA90-4DF7-A8A9-D3524DAB4191}"/>
    <dgm:cxn modelId="{5A170E9A-5E22-498B-AA4B-B010D9A5F61B}" srcId="{8D35641F-87CC-465A-B118-5514860F96D9}" destId="{6F00916E-1314-4FA1-9035-4043355EF46A}" srcOrd="2" destOrd="0" parTransId="{AB46A16F-BA58-4BA7-8470-9F13A87150B3}" sibTransId="{4C92AC79-F7DC-416B-9A0E-D0664AFBEB4E}"/>
    <dgm:cxn modelId="{BC3E7788-14CA-4C2A-A00D-FA5BA99B88C4}" srcId="{8D35641F-87CC-465A-B118-5514860F96D9}" destId="{833DFE42-A83D-4A0C-A6FD-7266BFEE69C2}" srcOrd="1" destOrd="0" parTransId="{42ECB5FB-B5CA-453D-8F21-34122B2772BE}" sibTransId="{1A733CA7-C930-45E6-9979-C44C5EE480A5}"/>
    <dgm:cxn modelId="{83152854-ED74-48F0-987C-B8E3CAE4BBA3}" type="presOf" srcId="{0FDE4155-95BD-4B15-8B35-E287D7DEDEA8}" destId="{1D84CB7E-32A0-4F80-BE18-4D3FEC60619D}" srcOrd="0" destOrd="0" presId="urn:microsoft.com/office/officeart/2008/layout/LinedList"/>
    <dgm:cxn modelId="{5676ED70-1E2F-4564-B976-0CE9B0338C0E}" type="presOf" srcId="{50EED611-928F-4F58-B81F-BE69DB9F2E3B}" destId="{E3CF9103-0A90-472B-B63A-5D99C55DD148}" srcOrd="0" destOrd="0" presId="urn:microsoft.com/office/officeart/2008/layout/LinedList"/>
    <dgm:cxn modelId="{75C30525-DF3D-489E-81C0-3915C880650A}" type="presOf" srcId="{8D35641F-87CC-465A-B118-5514860F96D9}" destId="{3C8B706E-1B4B-44BF-8A09-86B15CB59381}" srcOrd="0" destOrd="0" presId="urn:microsoft.com/office/officeart/2008/layout/LinedList"/>
    <dgm:cxn modelId="{24476E63-6483-4BA5-8CEA-0865DC7205EE}" type="presOf" srcId="{6F00916E-1314-4FA1-9035-4043355EF46A}" destId="{0A41AC8A-8F5E-476A-8719-21184B140CF2}" srcOrd="0" destOrd="0" presId="urn:microsoft.com/office/officeart/2008/layout/LinedList"/>
    <dgm:cxn modelId="{1ED7766B-408C-4E07-BF5B-82FA3DF8C473}" srcId="{8D35641F-87CC-465A-B118-5514860F96D9}" destId="{B5B69A66-D80C-4483-9760-E5D29A6024D8}" srcOrd="3" destOrd="0" parTransId="{78CEBB50-3020-4AF7-8D27-84E6EE6A3342}" sibTransId="{96F21B04-B071-4CE9-81BC-BD905644CE8B}"/>
    <dgm:cxn modelId="{E02D408C-4756-4AFD-A81E-FD79962872B9}" type="presOf" srcId="{B5B69A66-D80C-4483-9760-E5D29A6024D8}" destId="{3542FEB9-E45E-45AE-B049-4167A649AC8D}" srcOrd="0" destOrd="0" presId="urn:microsoft.com/office/officeart/2008/layout/LinedList"/>
    <dgm:cxn modelId="{C16241F5-E7EF-40A1-A7AC-8A800E667AC6}" srcId="{8D35641F-87CC-465A-B118-5514860F96D9}" destId="{B371D48A-D2E5-42DA-8BD7-3CB093ED83AF}" srcOrd="5" destOrd="0" parTransId="{A9A5610B-DEDF-458C-BC06-3643445228D5}" sibTransId="{D87CAEC4-CD0A-4AB3-96E3-0FDF430FA479}"/>
    <dgm:cxn modelId="{3699B077-580A-4435-8411-B0326A40EB2D}" srcId="{8D35641F-87CC-465A-B118-5514860F96D9}" destId="{50EED611-928F-4F58-B81F-BE69DB9F2E3B}" srcOrd="0" destOrd="0" parTransId="{1D42FD71-3E02-44AD-A48D-3A8E2C39537F}" sibTransId="{5E69B136-D9B6-495B-B744-17281A9C7947}"/>
    <dgm:cxn modelId="{E5D6FF19-8991-49A0-A8D3-7B0FBB63EC3C}" type="presOf" srcId="{B371D48A-D2E5-42DA-8BD7-3CB093ED83AF}" destId="{28873D66-622D-4F84-9C7E-35642EB00E7E}" srcOrd="0" destOrd="0" presId="urn:microsoft.com/office/officeart/2008/layout/LinedList"/>
    <dgm:cxn modelId="{0BE4A01B-3029-4123-AAFF-C6A6B2A4CC69}" type="presOf" srcId="{833DFE42-A83D-4A0C-A6FD-7266BFEE69C2}" destId="{FD1C5FB0-C4B3-4206-86DB-3619510FD8B8}" srcOrd="0" destOrd="0" presId="urn:microsoft.com/office/officeart/2008/layout/LinedList"/>
    <dgm:cxn modelId="{F5E3429D-DD41-4635-9370-485146C04925}" type="presOf" srcId="{7B22F594-6CF5-480A-A994-6C413C9A5058}" destId="{AB3E6755-E6FD-4ED4-A0C4-434FA6D2369F}" srcOrd="0" destOrd="0" presId="urn:microsoft.com/office/officeart/2008/layout/LinedList"/>
    <dgm:cxn modelId="{26D364DA-2EA5-4B61-B281-803ECB8F5E87}" type="presParOf" srcId="{AB3E6755-E6FD-4ED4-A0C4-434FA6D2369F}" destId="{7B85CC00-3045-4136-AA0F-597A75C618F6}" srcOrd="0" destOrd="0" presId="urn:microsoft.com/office/officeart/2008/layout/LinedList"/>
    <dgm:cxn modelId="{B2FAC0E7-BCA8-479F-92BC-9F6272FF0E89}" type="presParOf" srcId="{AB3E6755-E6FD-4ED4-A0C4-434FA6D2369F}" destId="{64C0D936-830B-4D79-B6ED-54908576A8E9}" srcOrd="1" destOrd="0" presId="urn:microsoft.com/office/officeart/2008/layout/LinedList"/>
    <dgm:cxn modelId="{19B70C11-DE62-4168-958D-99B1B02B6D68}" type="presParOf" srcId="{64C0D936-830B-4D79-B6ED-54908576A8E9}" destId="{3C8B706E-1B4B-44BF-8A09-86B15CB59381}" srcOrd="0" destOrd="0" presId="urn:microsoft.com/office/officeart/2008/layout/LinedList"/>
    <dgm:cxn modelId="{257C1FB2-1B77-4E5C-BB2B-A394D9A43B09}" type="presParOf" srcId="{64C0D936-830B-4D79-B6ED-54908576A8E9}" destId="{04FE7BAE-4519-4F9B-81FF-F0E45DABA94B}" srcOrd="1" destOrd="0" presId="urn:microsoft.com/office/officeart/2008/layout/LinedList"/>
    <dgm:cxn modelId="{E07E83D7-F43A-4C35-A835-BCB5C856D09B}" type="presParOf" srcId="{04FE7BAE-4519-4F9B-81FF-F0E45DABA94B}" destId="{E66D9FD9-0F66-4E2D-947E-77CFBE65B250}" srcOrd="0" destOrd="0" presId="urn:microsoft.com/office/officeart/2008/layout/LinedList"/>
    <dgm:cxn modelId="{BDDFEB9E-551B-463C-8171-EF49C28CDF02}" type="presParOf" srcId="{04FE7BAE-4519-4F9B-81FF-F0E45DABA94B}" destId="{06E17551-8558-4AEA-A952-73E71B3164FA}" srcOrd="1" destOrd="0" presId="urn:microsoft.com/office/officeart/2008/layout/LinedList"/>
    <dgm:cxn modelId="{6676263D-5F12-4B77-A00C-B5DDCE40729B}" type="presParOf" srcId="{06E17551-8558-4AEA-A952-73E71B3164FA}" destId="{6FEA440C-AF63-4D76-95A1-A2B940F8A9BA}" srcOrd="0" destOrd="0" presId="urn:microsoft.com/office/officeart/2008/layout/LinedList"/>
    <dgm:cxn modelId="{ED97DD2C-0596-414C-B000-ADB6916CD4BD}" type="presParOf" srcId="{06E17551-8558-4AEA-A952-73E71B3164FA}" destId="{E3CF9103-0A90-472B-B63A-5D99C55DD148}" srcOrd="1" destOrd="0" presId="urn:microsoft.com/office/officeart/2008/layout/LinedList"/>
    <dgm:cxn modelId="{5D48DFDA-462B-48AF-AA1A-2AB7F8F87B30}" type="presParOf" srcId="{06E17551-8558-4AEA-A952-73E71B3164FA}" destId="{FF3030A7-8C60-4649-ADDF-67C953BFD01D}" srcOrd="2" destOrd="0" presId="urn:microsoft.com/office/officeart/2008/layout/LinedList"/>
    <dgm:cxn modelId="{F53DEDDA-64B9-4B42-9783-A2E6FA556122}" type="presParOf" srcId="{04FE7BAE-4519-4F9B-81FF-F0E45DABA94B}" destId="{6CB381FB-325F-49D1-A50D-0B068785AEFA}" srcOrd="2" destOrd="0" presId="urn:microsoft.com/office/officeart/2008/layout/LinedList"/>
    <dgm:cxn modelId="{C6D376DF-9176-4BC0-B1FD-8EE0B6526469}" type="presParOf" srcId="{04FE7BAE-4519-4F9B-81FF-F0E45DABA94B}" destId="{07B2FD01-CD3A-41B0-8D0F-94FCAE9F980C}" srcOrd="3" destOrd="0" presId="urn:microsoft.com/office/officeart/2008/layout/LinedList"/>
    <dgm:cxn modelId="{26B84E88-E69C-43E0-BF32-25A23B3A3F58}" type="presParOf" srcId="{04FE7BAE-4519-4F9B-81FF-F0E45DABA94B}" destId="{F2A1879B-51A1-4F7D-BE78-B3044733B86F}" srcOrd="4" destOrd="0" presId="urn:microsoft.com/office/officeart/2008/layout/LinedList"/>
    <dgm:cxn modelId="{D6AE701B-28C3-4ACF-A4F5-A5314BFEB616}" type="presParOf" srcId="{F2A1879B-51A1-4F7D-BE78-B3044733B86F}" destId="{CE2F355C-89FF-4E32-98E5-A177DC441835}" srcOrd="0" destOrd="0" presId="urn:microsoft.com/office/officeart/2008/layout/LinedList"/>
    <dgm:cxn modelId="{D3774E1E-79AA-4E51-9E76-0278557122AB}" type="presParOf" srcId="{F2A1879B-51A1-4F7D-BE78-B3044733B86F}" destId="{FD1C5FB0-C4B3-4206-86DB-3619510FD8B8}" srcOrd="1" destOrd="0" presId="urn:microsoft.com/office/officeart/2008/layout/LinedList"/>
    <dgm:cxn modelId="{695B9B06-099D-475A-AD95-4BC15603152F}" type="presParOf" srcId="{F2A1879B-51A1-4F7D-BE78-B3044733B86F}" destId="{16C57905-8853-4FD6-B5BA-771758C0DEE0}" srcOrd="2" destOrd="0" presId="urn:microsoft.com/office/officeart/2008/layout/LinedList"/>
    <dgm:cxn modelId="{22B242D2-4A84-4231-98CA-4FCA5C7C2BAB}" type="presParOf" srcId="{04FE7BAE-4519-4F9B-81FF-F0E45DABA94B}" destId="{EBACA64D-1A9A-43EE-A523-D3B12DAE37C5}" srcOrd="5" destOrd="0" presId="urn:microsoft.com/office/officeart/2008/layout/LinedList"/>
    <dgm:cxn modelId="{64081A7C-B2CA-4572-9CC5-D3B2585304EC}" type="presParOf" srcId="{04FE7BAE-4519-4F9B-81FF-F0E45DABA94B}" destId="{E2F9145F-6781-4FC6-8674-F6FC47AF4761}" srcOrd="6" destOrd="0" presId="urn:microsoft.com/office/officeart/2008/layout/LinedList"/>
    <dgm:cxn modelId="{67562C99-7B4A-4CAD-BDE8-A0F83B8C9103}" type="presParOf" srcId="{04FE7BAE-4519-4F9B-81FF-F0E45DABA94B}" destId="{E1EF0DF6-7561-4E35-A1FD-43F0D05CF47F}" srcOrd="7" destOrd="0" presId="urn:microsoft.com/office/officeart/2008/layout/LinedList"/>
    <dgm:cxn modelId="{9DCDB5D7-BCE5-41D1-8ED8-9CE8EF21A4FF}" type="presParOf" srcId="{E1EF0DF6-7561-4E35-A1FD-43F0D05CF47F}" destId="{11AA980B-AA98-4715-A353-AB0F408BA254}" srcOrd="0" destOrd="0" presId="urn:microsoft.com/office/officeart/2008/layout/LinedList"/>
    <dgm:cxn modelId="{13F86997-DC33-4A3E-89AD-97DFA1C40535}" type="presParOf" srcId="{E1EF0DF6-7561-4E35-A1FD-43F0D05CF47F}" destId="{0A41AC8A-8F5E-476A-8719-21184B140CF2}" srcOrd="1" destOrd="0" presId="urn:microsoft.com/office/officeart/2008/layout/LinedList"/>
    <dgm:cxn modelId="{F970D2E0-76EB-4716-A631-FD7FA2C3C89B}" type="presParOf" srcId="{E1EF0DF6-7561-4E35-A1FD-43F0D05CF47F}" destId="{51C32FD6-A60F-4041-809F-8DC393B872BA}" srcOrd="2" destOrd="0" presId="urn:microsoft.com/office/officeart/2008/layout/LinedList"/>
    <dgm:cxn modelId="{AD98DC0B-A6FA-4151-BD80-4D28C39C3569}" type="presParOf" srcId="{04FE7BAE-4519-4F9B-81FF-F0E45DABA94B}" destId="{24D3D83F-1C82-4B91-82BB-CE0A8E251C59}" srcOrd="8" destOrd="0" presId="urn:microsoft.com/office/officeart/2008/layout/LinedList"/>
    <dgm:cxn modelId="{7E46204A-6963-4728-B14C-F204FD2C1FDB}" type="presParOf" srcId="{04FE7BAE-4519-4F9B-81FF-F0E45DABA94B}" destId="{ED73D989-D407-450B-9642-702A2D8EC73C}" srcOrd="9" destOrd="0" presId="urn:microsoft.com/office/officeart/2008/layout/LinedList"/>
    <dgm:cxn modelId="{C6928F27-9107-46B1-8795-D1C4591F558A}" type="presParOf" srcId="{04FE7BAE-4519-4F9B-81FF-F0E45DABA94B}" destId="{0AC71066-071F-4641-89B5-A3E26D64523A}" srcOrd="10" destOrd="0" presId="urn:microsoft.com/office/officeart/2008/layout/LinedList"/>
    <dgm:cxn modelId="{919BBAFA-0701-45F7-AAF0-3EAF5EE31698}" type="presParOf" srcId="{0AC71066-071F-4641-89B5-A3E26D64523A}" destId="{C54D65E7-B165-4317-BBF1-3AFE71E9AD45}" srcOrd="0" destOrd="0" presId="urn:microsoft.com/office/officeart/2008/layout/LinedList"/>
    <dgm:cxn modelId="{EA172F41-27B5-4B8D-A605-7D2D20FDBD18}" type="presParOf" srcId="{0AC71066-071F-4641-89B5-A3E26D64523A}" destId="{3542FEB9-E45E-45AE-B049-4167A649AC8D}" srcOrd="1" destOrd="0" presId="urn:microsoft.com/office/officeart/2008/layout/LinedList"/>
    <dgm:cxn modelId="{1A5B6E37-1297-47B0-9CE6-C0894BF68DBD}" type="presParOf" srcId="{0AC71066-071F-4641-89B5-A3E26D64523A}" destId="{62D67D68-739A-4FB5-84FF-E2C75CF5CCE6}" srcOrd="2" destOrd="0" presId="urn:microsoft.com/office/officeart/2008/layout/LinedList"/>
    <dgm:cxn modelId="{E40F70DE-3675-423C-9EF9-66C435BCC76E}" type="presParOf" srcId="{04FE7BAE-4519-4F9B-81FF-F0E45DABA94B}" destId="{066BCBC5-F3B7-4E2C-ABED-14685CBDD5FC}" srcOrd="11" destOrd="0" presId="urn:microsoft.com/office/officeart/2008/layout/LinedList"/>
    <dgm:cxn modelId="{EAAECE86-F72D-454E-9763-3B6158028F7E}" type="presParOf" srcId="{04FE7BAE-4519-4F9B-81FF-F0E45DABA94B}" destId="{8F1FDABD-770B-4D0A-917F-8A901FADA6D0}" srcOrd="12" destOrd="0" presId="urn:microsoft.com/office/officeart/2008/layout/LinedList"/>
    <dgm:cxn modelId="{B635A076-CE66-4CE9-A055-C5DB275E3507}" type="presParOf" srcId="{04FE7BAE-4519-4F9B-81FF-F0E45DABA94B}" destId="{06E8102F-FBE5-4C09-ADFB-C7F8D506F532}" srcOrd="13" destOrd="0" presId="urn:microsoft.com/office/officeart/2008/layout/LinedList"/>
    <dgm:cxn modelId="{4BF79FA0-7773-4DE0-9602-45C2B9A681BE}" type="presParOf" srcId="{06E8102F-FBE5-4C09-ADFB-C7F8D506F532}" destId="{B1965E34-795F-40E0-A0BF-190D810FB7F7}" srcOrd="0" destOrd="0" presId="urn:microsoft.com/office/officeart/2008/layout/LinedList"/>
    <dgm:cxn modelId="{D1C42F85-37B4-4655-86FE-4770AB288C2F}" type="presParOf" srcId="{06E8102F-FBE5-4C09-ADFB-C7F8D506F532}" destId="{1D84CB7E-32A0-4F80-BE18-4D3FEC60619D}" srcOrd="1" destOrd="0" presId="urn:microsoft.com/office/officeart/2008/layout/LinedList"/>
    <dgm:cxn modelId="{468C2655-5CA7-46C7-B022-044A3E6906D0}" type="presParOf" srcId="{06E8102F-FBE5-4C09-ADFB-C7F8D506F532}" destId="{1CCF2F3C-64C1-46E6-8A79-0653D5A375B7}" srcOrd="2" destOrd="0" presId="urn:microsoft.com/office/officeart/2008/layout/LinedList"/>
    <dgm:cxn modelId="{7F70017E-09EF-40F3-BEAD-A52AA66CEFB6}" type="presParOf" srcId="{04FE7BAE-4519-4F9B-81FF-F0E45DABA94B}" destId="{7626477A-4528-4C0B-8FE7-5A71205B06A6}" srcOrd="14" destOrd="0" presId="urn:microsoft.com/office/officeart/2008/layout/LinedList"/>
    <dgm:cxn modelId="{49FF2B21-6CA6-4899-B219-F6920C8792DA}" type="presParOf" srcId="{04FE7BAE-4519-4F9B-81FF-F0E45DABA94B}" destId="{2B9A82FC-5AE4-4E46-A535-CE180F79D846}" srcOrd="15" destOrd="0" presId="urn:microsoft.com/office/officeart/2008/layout/LinedList"/>
    <dgm:cxn modelId="{AA7C6BBB-825F-4C44-8F2F-4F3321A77CCE}" type="presParOf" srcId="{04FE7BAE-4519-4F9B-81FF-F0E45DABA94B}" destId="{38B1A76A-09B0-4F29-BA5E-5C7A10C57C97}" srcOrd="16" destOrd="0" presId="urn:microsoft.com/office/officeart/2008/layout/LinedList"/>
    <dgm:cxn modelId="{9F849AB5-2E6E-4711-8E9E-D8EF2F9E9979}" type="presParOf" srcId="{38B1A76A-09B0-4F29-BA5E-5C7A10C57C97}" destId="{3A0B4CC2-A89B-490C-B2B4-94007E92885E}" srcOrd="0" destOrd="0" presId="urn:microsoft.com/office/officeart/2008/layout/LinedList"/>
    <dgm:cxn modelId="{EB7D5746-0BB9-4876-AB9A-C99C5C672F63}" type="presParOf" srcId="{38B1A76A-09B0-4F29-BA5E-5C7A10C57C97}" destId="{28873D66-622D-4F84-9C7E-35642EB00E7E}" srcOrd="1" destOrd="0" presId="urn:microsoft.com/office/officeart/2008/layout/LinedList"/>
    <dgm:cxn modelId="{C4C7CEB5-E5E4-4528-9846-FBA35A887330}" type="presParOf" srcId="{38B1A76A-09B0-4F29-BA5E-5C7A10C57C97}" destId="{9210EBBA-36A1-4504-A845-79FBB3BEC3CC}" srcOrd="2" destOrd="0" presId="urn:microsoft.com/office/officeart/2008/layout/LinedList"/>
    <dgm:cxn modelId="{C310D870-5FA7-4E39-918F-911631A016AD}" type="presParOf" srcId="{04FE7BAE-4519-4F9B-81FF-F0E45DABA94B}" destId="{1ABF0588-F308-4594-8324-23B35A2627E3}" srcOrd="17" destOrd="0" presId="urn:microsoft.com/office/officeart/2008/layout/LinedList"/>
    <dgm:cxn modelId="{5386E835-DBAE-4D78-8ABA-3F82EB209B8D}" type="presParOf" srcId="{04FE7BAE-4519-4F9B-81FF-F0E45DABA94B}" destId="{DB9BC556-9CC5-44EB-B1BB-50E4E96D60B3}" srcOrd="18" destOrd="0" presId="urn:microsoft.com/office/officeart/2008/layout/LinedList"/>
  </dgm:cxnLst>
  <dgm:bg>
    <a:solidFill>
      <a:schemeClr val="accent2">
        <a:lumMod val="40000"/>
        <a:lumOff val="60000"/>
      </a:schemeClr>
    </a:solid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B22F594-6CF5-480A-A994-6C413C9A50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8D35641F-87CC-465A-B118-5514860F96D9}">
      <dgm:prSet phldrT="[Metin]"/>
      <dgm:spPr/>
      <dgm:t>
        <a:bodyPr/>
        <a:lstStyle/>
        <a:p>
          <a:pPr algn="ctr"/>
          <a:endParaRPr lang="tr-TR" dirty="0"/>
        </a:p>
      </dgm:t>
    </dgm:pt>
    <dgm:pt modelId="{7CE1D343-A7AA-4FE2-BC37-A94CFD889709}" type="parTrans" cxnId="{96E45DFC-4D76-4C17-9F36-712BE19A95C0}">
      <dgm:prSet/>
      <dgm:spPr/>
      <dgm:t>
        <a:bodyPr/>
        <a:lstStyle/>
        <a:p>
          <a:endParaRPr lang="tr-TR"/>
        </a:p>
      </dgm:t>
    </dgm:pt>
    <dgm:pt modelId="{002E30C5-EDF3-4904-AB8B-7526CE4CFEBA}" type="sibTrans" cxnId="{96E45DFC-4D76-4C17-9F36-712BE19A95C0}">
      <dgm:prSet/>
      <dgm:spPr/>
      <dgm:t>
        <a:bodyPr/>
        <a:lstStyle/>
        <a:p>
          <a:endParaRPr lang="tr-TR"/>
        </a:p>
      </dgm:t>
    </dgm:pt>
    <dgm:pt modelId="{50EED611-928F-4F58-B81F-BE69DB9F2E3B}">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Performans programında yer alan hedeflere ulaşma düzeyinin izlenmesi ve değerlendirilmesine yönelik raporlama prosedürü belirlendi mi?</a:t>
          </a:r>
          <a:endParaRPr lang="tr-TR" dirty="0"/>
        </a:p>
      </dgm:t>
    </dgm:pt>
    <dgm:pt modelId="{1D42FD71-3E02-44AD-A48D-3A8E2C39537F}" type="parTrans" cxnId="{3699B077-580A-4435-8411-B0326A40EB2D}">
      <dgm:prSet/>
      <dgm:spPr/>
      <dgm:t>
        <a:bodyPr/>
        <a:lstStyle/>
        <a:p>
          <a:endParaRPr lang="tr-TR"/>
        </a:p>
      </dgm:t>
    </dgm:pt>
    <dgm:pt modelId="{5E69B136-D9B6-495B-B744-17281A9C7947}" type="sibTrans" cxnId="{3699B077-580A-4435-8411-B0326A40EB2D}">
      <dgm:prSet/>
      <dgm:spPr/>
      <dgm:t>
        <a:bodyPr/>
        <a:lstStyle/>
        <a:p>
          <a:endParaRPr lang="tr-TR"/>
        </a:p>
      </dgm:t>
    </dgm:pt>
    <dgm:pt modelId="{833DFE42-A83D-4A0C-A6FD-7266BFEE69C2}">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Bütçe hazırlık sürecinde stratejik plan ve performans programlarına uyumu sağlamaya yönelik prosedür var mıdır?</a:t>
          </a:r>
          <a:endParaRPr lang="tr-TR" dirty="0"/>
        </a:p>
      </dgm:t>
    </dgm:pt>
    <dgm:pt modelId="{1A733CA7-C930-45E6-9979-C44C5EE480A5}" type="sibTrans" cxnId="{BC3E7788-14CA-4C2A-A00D-FA5BA99B88C4}">
      <dgm:prSet/>
      <dgm:spPr/>
      <dgm:t>
        <a:bodyPr/>
        <a:lstStyle/>
        <a:p>
          <a:endParaRPr lang="tr-TR"/>
        </a:p>
      </dgm:t>
    </dgm:pt>
    <dgm:pt modelId="{42ECB5FB-B5CA-453D-8F21-34122B2772BE}" type="parTrans" cxnId="{BC3E7788-14CA-4C2A-A00D-FA5BA99B88C4}">
      <dgm:prSet/>
      <dgm:spPr/>
      <dgm:t>
        <a:bodyPr/>
        <a:lstStyle/>
        <a:p>
          <a:endParaRPr lang="tr-TR"/>
        </a:p>
      </dgm:t>
    </dgm:pt>
    <dgm:pt modelId="{6F00916E-1314-4FA1-9035-4043355EF46A}">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yürütülen faaliyetlerin stratejik plan ve performans programıyla belirlenen amaç ve hedeflerle uyumunu sağlamaya yönelik bir prosedür var mıdır?</a:t>
          </a:r>
          <a:endParaRPr lang="tr-TR" dirty="0"/>
        </a:p>
      </dgm:t>
    </dgm:pt>
    <dgm:pt modelId="{4C92AC79-F7DC-416B-9A0E-D0664AFBEB4E}" type="sibTrans" cxnId="{5A170E9A-5E22-498B-AA4B-B010D9A5F61B}">
      <dgm:prSet/>
      <dgm:spPr/>
      <dgm:t>
        <a:bodyPr/>
        <a:lstStyle/>
        <a:p>
          <a:endParaRPr lang="tr-TR"/>
        </a:p>
      </dgm:t>
    </dgm:pt>
    <dgm:pt modelId="{AB46A16F-BA58-4BA7-8470-9F13A87150B3}" type="parTrans" cxnId="{5A170E9A-5E22-498B-AA4B-B010D9A5F61B}">
      <dgm:prSet/>
      <dgm:spPr/>
      <dgm:t>
        <a:bodyPr/>
        <a:lstStyle/>
        <a:p>
          <a:endParaRPr lang="tr-TR"/>
        </a:p>
      </dgm:t>
    </dgm:pt>
    <dgm:pt modelId="{B5B69A66-D80C-4483-9760-E5D29A6024D8}">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 tarafından görev alanınız çerçevesinde idarenizin hedeflerine uygun spesifik hedefler belirlendi mi?</a:t>
          </a:r>
          <a:endParaRPr lang="tr-TR" dirty="0"/>
        </a:p>
      </dgm:t>
    </dgm:pt>
    <dgm:pt modelId="{96F21B04-B071-4CE9-81BC-BD905644CE8B}" type="sibTrans" cxnId="{1ED7766B-408C-4E07-BF5B-82FA3DF8C473}">
      <dgm:prSet/>
      <dgm:spPr/>
      <dgm:t>
        <a:bodyPr/>
        <a:lstStyle/>
        <a:p>
          <a:endParaRPr lang="tr-TR"/>
        </a:p>
      </dgm:t>
    </dgm:pt>
    <dgm:pt modelId="{78CEBB50-3020-4AF7-8D27-84E6EE6A3342}" type="parTrans" cxnId="{1ED7766B-408C-4E07-BF5B-82FA3DF8C473}">
      <dgm:prSet/>
      <dgm:spPr/>
      <dgm:t>
        <a:bodyPr/>
        <a:lstStyle/>
        <a:p>
          <a:endParaRPr lang="tr-TR"/>
        </a:p>
      </dgm:t>
    </dgm:pt>
    <dgm:pt modelId="{0FDE4155-95BD-4B15-8B35-E287D7DEDEA8}">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üst yönetici tarafından onaylanmış olan risk strateji belgesi tüm çalışanlara duyuruldu mu?</a:t>
          </a:r>
          <a:endParaRPr lang="tr-TR" dirty="0"/>
        </a:p>
      </dgm:t>
    </dgm:pt>
    <dgm:pt modelId="{CDCD4492-AA90-4DF7-A8A9-D3524DAB4191}" type="sibTrans" cxnId="{C3115266-E92A-4F49-A7D7-3E2CEC997D71}">
      <dgm:prSet/>
      <dgm:spPr/>
      <dgm:t>
        <a:bodyPr/>
        <a:lstStyle/>
        <a:p>
          <a:endParaRPr lang="tr-TR"/>
        </a:p>
      </dgm:t>
    </dgm:pt>
    <dgm:pt modelId="{042A1081-0796-43E3-8572-A06B82B8747B}" type="parTrans" cxnId="{C3115266-E92A-4F49-A7D7-3E2CEC997D71}">
      <dgm:prSet/>
      <dgm:spPr/>
      <dgm:t>
        <a:bodyPr/>
        <a:lstStyle/>
        <a:p>
          <a:endParaRPr lang="tr-TR"/>
        </a:p>
      </dgm:t>
    </dgm:pt>
    <dgm:pt modelId="{65F58FC4-01F3-4547-8CA9-C8012ABB8D69}">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risk yönetimine ilişkin görev ve sorumluluklar açık bir şekilde ve yazılı olarak belirlendi mi?				</a:t>
          </a:r>
          <a:endParaRPr lang="tr-TR" dirty="0"/>
        </a:p>
      </dgm:t>
    </dgm:pt>
    <dgm:pt modelId="{41885D3F-FF8E-4936-A1A6-31E6ACA34628}" type="sibTrans" cxnId="{E6983EB4-44AC-475E-BD06-F28C40E0070C}">
      <dgm:prSet/>
      <dgm:spPr/>
      <dgm:t>
        <a:bodyPr/>
        <a:lstStyle/>
        <a:p>
          <a:endParaRPr lang="tr-TR"/>
        </a:p>
      </dgm:t>
    </dgm:pt>
    <dgm:pt modelId="{128C6D12-B338-4446-A309-99AAE17F2443}" type="parTrans" cxnId="{E6983EB4-44AC-475E-BD06-F28C40E0070C}">
      <dgm:prSet/>
      <dgm:spPr/>
      <dgm:t>
        <a:bodyPr/>
        <a:lstStyle/>
        <a:p>
          <a:endParaRPr lang="tr-TR"/>
        </a:p>
      </dgm:t>
    </dgm:pt>
    <dgm:pt modelId="{AB3E6755-E6FD-4ED4-A0C4-434FA6D2369F}" type="pres">
      <dgm:prSet presAssocID="{7B22F594-6CF5-480A-A994-6C413C9A5058}" presName="vert0" presStyleCnt="0">
        <dgm:presLayoutVars>
          <dgm:dir/>
          <dgm:animOne val="branch"/>
          <dgm:animLvl val="lvl"/>
        </dgm:presLayoutVars>
      </dgm:prSet>
      <dgm:spPr/>
      <dgm:t>
        <a:bodyPr/>
        <a:lstStyle/>
        <a:p>
          <a:endParaRPr lang="tr-TR"/>
        </a:p>
      </dgm:t>
    </dgm:pt>
    <dgm:pt modelId="{7B85CC00-3045-4136-AA0F-597A75C618F6}" type="pres">
      <dgm:prSet presAssocID="{8D35641F-87CC-465A-B118-5514860F96D9}" presName="thickLine" presStyleLbl="alignNode1" presStyleIdx="0" presStyleCnt="1"/>
      <dgm:spPr/>
      <dgm:t>
        <a:bodyPr/>
        <a:lstStyle/>
        <a:p>
          <a:endParaRPr lang="tr-TR"/>
        </a:p>
      </dgm:t>
    </dgm:pt>
    <dgm:pt modelId="{64C0D936-830B-4D79-B6ED-54908576A8E9}" type="pres">
      <dgm:prSet presAssocID="{8D35641F-87CC-465A-B118-5514860F96D9}" presName="horz1" presStyleCnt="0"/>
      <dgm:spPr/>
    </dgm:pt>
    <dgm:pt modelId="{3C8B706E-1B4B-44BF-8A09-86B15CB59381}" type="pres">
      <dgm:prSet presAssocID="{8D35641F-87CC-465A-B118-5514860F96D9}" presName="tx1" presStyleLbl="revTx" presStyleIdx="0" presStyleCnt="7"/>
      <dgm:spPr/>
      <dgm:t>
        <a:bodyPr/>
        <a:lstStyle/>
        <a:p>
          <a:endParaRPr lang="tr-TR"/>
        </a:p>
      </dgm:t>
    </dgm:pt>
    <dgm:pt modelId="{04FE7BAE-4519-4F9B-81FF-F0E45DABA94B}" type="pres">
      <dgm:prSet presAssocID="{8D35641F-87CC-465A-B118-5514860F96D9}" presName="vert1" presStyleCnt="0"/>
      <dgm:spPr/>
    </dgm:pt>
    <dgm:pt modelId="{E66D9FD9-0F66-4E2D-947E-77CFBE65B250}" type="pres">
      <dgm:prSet presAssocID="{50EED611-928F-4F58-B81F-BE69DB9F2E3B}" presName="vertSpace2a" presStyleCnt="0"/>
      <dgm:spPr/>
    </dgm:pt>
    <dgm:pt modelId="{06E17551-8558-4AEA-A952-73E71B3164FA}" type="pres">
      <dgm:prSet presAssocID="{50EED611-928F-4F58-B81F-BE69DB9F2E3B}" presName="horz2" presStyleCnt="0"/>
      <dgm:spPr/>
    </dgm:pt>
    <dgm:pt modelId="{6FEA440C-AF63-4D76-95A1-A2B940F8A9BA}" type="pres">
      <dgm:prSet presAssocID="{50EED611-928F-4F58-B81F-BE69DB9F2E3B}" presName="horzSpace2" presStyleCnt="0"/>
      <dgm:spPr/>
    </dgm:pt>
    <dgm:pt modelId="{E3CF9103-0A90-472B-B63A-5D99C55DD148}" type="pres">
      <dgm:prSet presAssocID="{50EED611-928F-4F58-B81F-BE69DB9F2E3B}" presName="tx2" presStyleLbl="revTx" presStyleIdx="1" presStyleCnt="7"/>
      <dgm:spPr/>
      <dgm:t>
        <a:bodyPr/>
        <a:lstStyle/>
        <a:p>
          <a:endParaRPr lang="tr-TR"/>
        </a:p>
      </dgm:t>
    </dgm:pt>
    <dgm:pt modelId="{FF3030A7-8C60-4649-ADDF-67C953BFD01D}" type="pres">
      <dgm:prSet presAssocID="{50EED611-928F-4F58-B81F-BE69DB9F2E3B}" presName="vert2" presStyleCnt="0"/>
      <dgm:spPr/>
    </dgm:pt>
    <dgm:pt modelId="{6CB381FB-325F-49D1-A50D-0B068785AEFA}" type="pres">
      <dgm:prSet presAssocID="{50EED611-928F-4F58-B81F-BE69DB9F2E3B}" presName="thinLine2b" presStyleLbl="callout" presStyleIdx="0" presStyleCnt="6"/>
      <dgm:spPr/>
    </dgm:pt>
    <dgm:pt modelId="{07B2FD01-CD3A-41B0-8D0F-94FCAE9F980C}" type="pres">
      <dgm:prSet presAssocID="{50EED611-928F-4F58-B81F-BE69DB9F2E3B}" presName="vertSpace2b" presStyleCnt="0"/>
      <dgm:spPr/>
    </dgm:pt>
    <dgm:pt modelId="{F2A1879B-51A1-4F7D-BE78-B3044733B86F}" type="pres">
      <dgm:prSet presAssocID="{833DFE42-A83D-4A0C-A6FD-7266BFEE69C2}" presName="horz2" presStyleCnt="0"/>
      <dgm:spPr/>
    </dgm:pt>
    <dgm:pt modelId="{CE2F355C-89FF-4E32-98E5-A177DC441835}" type="pres">
      <dgm:prSet presAssocID="{833DFE42-A83D-4A0C-A6FD-7266BFEE69C2}" presName="horzSpace2" presStyleCnt="0"/>
      <dgm:spPr/>
    </dgm:pt>
    <dgm:pt modelId="{FD1C5FB0-C4B3-4206-86DB-3619510FD8B8}" type="pres">
      <dgm:prSet presAssocID="{833DFE42-A83D-4A0C-A6FD-7266BFEE69C2}" presName="tx2" presStyleLbl="revTx" presStyleIdx="2" presStyleCnt="7"/>
      <dgm:spPr/>
      <dgm:t>
        <a:bodyPr/>
        <a:lstStyle/>
        <a:p>
          <a:endParaRPr lang="tr-TR"/>
        </a:p>
      </dgm:t>
    </dgm:pt>
    <dgm:pt modelId="{16C57905-8853-4FD6-B5BA-771758C0DEE0}" type="pres">
      <dgm:prSet presAssocID="{833DFE42-A83D-4A0C-A6FD-7266BFEE69C2}" presName="vert2" presStyleCnt="0"/>
      <dgm:spPr/>
    </dgm:pt>
    <dgm:pt modelId="{EBACA64D-1A9A-43EE-A523-D3B12DAE37C5}" type="pres">
      <dgm:prSet presAssocID="{833DFE42-A83D-4A0C-A6FD-7266BFEE69C2}" presName="thinLine2b" presStyleLbl="callout" presStyleIdx="1" presStyleCnt="6"/>
      <dgm:spPr/>
    </dgm:pt>
    <dgm:pt modelId="{E2F9145F-6781-4FC6-8674-F6FC47AF4761}" type="pres">
      <dgm:prSet presAssocID="{833DFE42-A83D-4A0C-A6FD-7266BFEE69C2}" presName="vertSpace2b" presStyleCnt="0"/>
      <dgm:spPr/>
    </dgm:pt>
    <dgm:pt modelId="{E1EF0DF6-7561-4E35-A1FD-43F0D05CF47F}" type="pres">
      <dgm:prSet presAssocID="{6F00916E-1314-4FA1-9035-4043355EF46A}" presName="horz2" presStyleCnt="0"/>
      <dgm:spPr/>
    </dgm:pt>
    <dgm:pt modelId="{11AA980B-AA98-4715-A353-AB0F408BA254}" type="pres">
      <dgm:prSet presAssocID="{6F00916E-1314-4FA1-9035-4043355EF46A}" presName="horzSpace2" presStyleCnt="0"/>
      <dgm:spPr/>
    </dgm:pt>
    <dgm:pt modelId="{0A41AC8A-8F5E-476A-8719-21184B140CF2}" type="pres">
      <dgm:prSet presAssocID="{6F00916E-1314-4FA1-9035-4043355EF46A}" presName="tx2" presStyleLbl="revTx" presStyleIdx="3" presStyleCnt="7"/>
      <dgm:spPr/>
      <dgm:t>
        <a:bodyPr/>
        <a:lstStyle/>
        <a:p>
          <a:endParaRPr lang="tr-TR"/>
        </a:p>
      </dgm:t>
    </dgm:pt>
    <dgm:pt modelId="{51C32FD6-A60F-4041-809F-8DC393B872BA}" type="pres">
      <dgm:prSet presAssocID="{6F00916E-1314-4FA1-9035-4043355EF46A}" presName="vert2" presStyleCnt="0"/>
      <dgm:spPr/>
    </dgm:pt>
    <dgm:pt modelId="{24D3D83F-1C82-4B91-82BB-CE0A8E251C59}" type="pres">
      <dgm:prSet presAssocID="{6F00916E-1314-4FA1-9035-4043355EF46A}" presName="thinLine2b" presStyleLbl="callout" presStyleIdx="2" presStyleCnt="6"/>
      <dgm:spPr/>
    </dgm:pt>
    <dgm:pt modelId="{ED73D989-D407-450B-9642-702A2D8EC73C}" type="pres">
      <dgm:prSet presAssocID="{6F00916E-1314-4FA1-9035-4043355EF46A}" presName="vertSpace2b" presStyleCnt="0"/>
      <dgm:spPr/>
    </dgm:pt>
    <dgm:pt modelId="{0AC71066-071F-4641-89B5-A3E26D64523A}" type="pres">
      <dgm:prSet presAssocID="{B5B69A66-D80C-4483-9760-E5D29A6024D8}" presName="horz2" presStyleCnt="0"/>
      <dgm:spPr/>
    </dgm:pt>
    <dgm:pt modelId="{C54D65E7-B165-4317-BBF1-3AFE71E9AD45}" type="pres">
      <dgm:prSet presAssocID="{B5B69A66-D80C-4483-9760-E5D29A6024D8}" presName="horzSpace2" presStyleCnt="0"/>
      <dgm:spPr/>
    </dgm:pt>
    <dgm:pt modelId="{3542FEB9-E45E-45AE-B049-4167A649AC8D}" type="pres">
      <dgm:prSet presAssocID="{B5B69A66-D80C-4483-9760-E5D29A6024D8}" presName="tx2" presStyleLbl="revTx" presStyleIdx="4" presStyleCnt="7"/>
      <dgm:spPr/>
      <dgm:t>
        <a:bodyPr/>
        <a:lstStyle/>
        <a:p>
          <a:endParaRPr lang="tr-TR"/>
        </a:p>
      </dgm:t>
    </dgm:pt>
    <dgm:pt modelId="{62D67D68-739A-4FB5-84FF-E2C75CF5CCE6}" type="pres">
      <dgm:prSet presAssocID="{B5B69A66-D80C-4483-9760-E5D29A6024D8}" presName="vert2" presStyleCnt="0"/>
      <dgm:spPr/>
    </dgm:pt>
    <dgm:pt modelId="{066BCBC5-F3B7-4E2C-ABED-14685CBDD5FC}" type="pres">
      <dgm:prSet presAssocID="{B5B69A66-D80C-4483-9760-E5D29A6024D8}" presName="thinLine2b" presStyleLbl="callout" presStyleIdx="3" presStyleCnt="6"/>
      <dgm:spPr/>
    </dgm:pt>
    <dgm:pt modelId="{8F1FDABD-770B-4D0A-917F-8A901FADA6D0}" type="pres">
      <dgm:prSet presAssocID="{B5B69A66-D80C-4483-9760-E5D29A6024D8}" presName="vertSpace2b" presStyleCnt="0"/>
      <dgm:spPr/>
    </dgm:pt>
    <dgm:pt modelId="{06E8102F-FBE5-4C09-ADFB-C7F8D506F532}" type="pres">
      <dgm:prSet presAssocID="{0FDE4155-95BD-4B15-8B35-E287D7DEDEA8}" presName="horz2" presStyleCnt="0"/>
      <dgm:spPr/>
    </dgm:pt>
    <dgm:pt modelId="{B1965E34-795F-40E0-A0BF-190D810FB7F7}" type="pres">
      <dgm:prSet presAssocID="{0FDE4155-95BD-4B15-8B35-E287D7DEDEA8}" presName="horzSpace2" presStyleCnt="0"/>
      <dgm:spPr/>
    </dgm:pt>
    <dgm:pt modelId="{1D84CB7E-32A0-4F80-BE18-4D3FEC60619D}" type="pres">
      <dgm:prSet presAssocID="{0FDE4155-95BD-4B15-8B35-E287D7DEDEA8}" presName="tx2" presStyleLbl="revTx" presStyleIdx="5" presStyleCnt="7"/>
      <dgm:spPr/>
      <dgm:t>
        <a:bodyPr/>
        <a:lstStyle/>
        <a:p>
          <a:endParaRPr lang="tr-TR"/>
        </a:p>
      </dgm:t>
    </dgm:pt>
    <dgm:pt modelId="{1CCF2F3C-64C1-46E6-8A79-0653D5A375B7}" type="pres">
      <dgm:prSet presAssocID="{0FDE4155-95BD-4B15-8B35-E287D7DEDEA8}" presName="vert2" presStyleCnt="0"/>
      <dgm:spPr/>
    </dgm:pt>
    <dgm:pt modelId="{7626477A-4528-4C0B-8FE7-5A71205B06A6}" type="pres">
      <dgm:prSet presAssocID="{0FDE4155-95BD-4B15-8B35-E287D7DEDEA8}" presName="thinLine2b" presStyleLbl="callout" presStyleIdx="4" presStyleCnt="6"/>
      <dgm:spPr/>
    </dgm:pt>
    <dgm:pt modelId="{2B9A82FC-5AE4-4E46-A535-CE180F79D846}" type="pres">
      <dgm:prSet presAssocID="{0FDE4155-95BD-4B15-8B35-E287D7DEDEA8}" presName="vertSpace2b" presStyleCnt="0"/>
      <dgm:spPr/>
    </dgm:pt>
    <dgm:pt modelId="{D16863C3-79CD-49AC-9950-588DB9A306F7}" type="pres">
      <dgm:prSet presAssocID="{65F58FC4-01F3-4547-8CA9-C8012ABB8D69}" presName="horz2" presStyleCnt="0"/>
      <dgm:spPr/>
    </dgm:pt>
    <dgm:pt modelId="{9E9239D9-52D1-4781-8365-1BC9DABD1030}" type="pres">
      <dgm:prSet presAssocID="{65F58FC4-01F3-4547-8CA9-C8012ABB8D69}" presName="horzSpace2" presStyleCnt="0"/>
      <dgm:spPr/>
    </dgm:pt>
    <dgm:pt modelId="{9871AC56-0E1D-407D-91C2-963CFB1A4070}" type="pres">
      <dgm:prSet presAssocID="{65F58FC4-01F3-4547-8CA9-C8012ABB8D69}" presName="tx2" presStyleLbl="revTx" presStyleIdx="6" presStyleCnt="7"/>
      <dgm:spPr/>
      <dgm:t>
        <a:bodyPr/>
        <a:lstStyle/>
        <a:p>
          <a:endParaRPr lang="tr-TR"/>
        </a:p>
      </dgm:t>
    </dgm:pt>
    <dgm:pt modelId="{AAB158D3-4A43-4A6A-822E-BBDFAD4AA7F5}" type="pres">
      <dgm:prSet presAssocID="{65F58FC4-01F3-4547-8CA9-C8012ABB8D69}" presName="vert2" presStyleCnt="0"/>
      <dgm:spPr/>
    </dgm:pt>
    <dgm:pt modelId="{5A0E008F-0B34-47F7-B288-4F860B219AC5}" type="pres">
      <dgm:prSet presAssocID="{65F58FC4-01F3-4547-8CA9-C8012ABB8D69}" presName="thinLine2b" presStyleLbl="callout" presStyleIdx="5" presStyleCnt="6"/>
      <dgm:spPr/>
    </dgm:pt>
    <dgm:pt modelId="{B6CC81E9-67D0-4F1B-9A61-54EED57B109B}" type="pres">
      <dgm:prSet presAssocID="{65F58FC4-01F3-4547-8CA9-C8012ABB8D69}" presName="vertSpace2b" presStyleCnt="0"/>
      <dgm:spPr/>
    </dgm:pt>
  </dgm:ptLst>
  <dgm:cxnLst>
    <dgm:cxn modelId="{96E45DFC-4D76-4C17-9F36-712BE19A95C0}" srcId="{7B22F594-6CF5-480A-A994-6C413C9A5058}" destId="{8D35641F-87CC-465A-B118-5514860F96D9}" srcOrd="0" destOrd="0" parTransId="{7CE1D343-A7AA-4FE2-BC37-A94CFD889709}" sibTransId="{002E30C5-EDF3-4904-AB8B-7526CE4CFEBA}"/>
    <dgm:cxn modelId="{C3115266-E92A-4F49-A7D7-3E2CEC997D71}" srcId="{8D35641F-87CC-465A-B118-5514860F96D9}" destId="{0FDE4155-95BD-4B15-8B35-E287D7DEDEA8}" srcOrd="4" destOrd="0" parTransId="{042A1081-0796-43E3-8572-A06B82B8747B}" sibTransId="{CDCD4492-AA90-4DF7-A8A9-D3524DAB4191}"/>
    <dgm:cxn modelId="{5A170E9A-5E22-498B-AA4B-B010D9A5F61B}" srcId="{8D35641F-87CC-465A-B118-5514860F96D9}" destId="{6F00916E-1314-4FA1-9035-4043355EF46A}" srcOrd="2" destOrd="0" parTransId="{AB46A16F-BA58-4BA7-8470-9F13A87150B3}" sibTransId="{4C92AC79-F7DC-416B-9A0E-D0664AFBEB4E}"/>
    <dgm:cxn modelId="{BC3E7788-14CA-4C2A-A00D-FA5BA99B88C4}" srcId="{8D35641F-87CC-465A-B118-5514860F96D9}" destId="{833DFE42-A83D-4A0C-A6FD-7266BFEE69C2}" srcOrd="1" destOrd="0" parTransId="{42ECB5FB-B5CA-453D-8F21-34122B2772BE}" sibTransId="{1A733CA7-C930-45E6-9979-C44C5EE480A5}"/>
    <dgm:cxn modelId="{83152854-ED74-48F0-987C-B8E3CAE4BBA3}" type="presOf" srcId="{0FDE4155-95BD-4B15-8B35-E287D7DEDEA8}" destId="{1D84CB7E-32A0-4F80-BE18-4D3FEC60619D}" srcOrd="0" destOrd="0" presId="urn:microsoft.com/office/officeart/2008/layout/LinedList"/>
    <dgm:cxn modelId="{5676ED70-1E2F-4564-B976-0CE9B0338C0E}" type="presOf" srcId="{50EED611-928F-4F58-B81F-BE69DB9F2E3B}" destId="{E3CF9103-0A90-472B-B63A-5D99C55DD148}" srcOrd="0" destOrd="0" presId="urn:microsoft.com/office/officeart/2008/layout/LinedList"/>
    <dgm:cxn modelId="{75C30525-DF3D-489E-81C0-3915C880650A}" type="presOf" srcId="{8D35641F-87CC-465A-B118-5514860F96D9}" destId="{3C8B706E-1B4B-44BF-8A09-86B15CB59381}" srcOrd="0" destOrd="0" presId="urn:microsoft.com/office/officeart/2008/layout/LinedList"/>
    <dgm:cxn modelId="{E6983EB4-44AC-475E-BD06-F28C40E0070C}" srcId="{8D35641F-87CC-465A-B118-5514860F96D9}" destId="{65F58FC4-01F3-4547-8CA9-C8012ABB8D69}" srcOrd="5" destOrd="0" parTransId="{128C6D12-B338-4446-A309-99AAE17F2443}" sibTransId="{41885D3F-FF8E-4936-A1A6-31E6ACA34628}"/>
    <dgm:cxn modelId="{24476E63-6483-4BA5-8CEA-0865DC7205EE}" type="presOf" srcId="{6F00916E-1314-4FA1-9035-4043355EF46A}" destId="{0A41AC8A-8F5E-476A-8719-21184B140CF2}" srcOrd="0" destOrd="0" presId="urn:microsoft.com/office/officeart/2008/layout/LinedList"/>
    <dgm:cxn modelId="{F0E6E61E-528E-4416-8632-322C9D008750}" type="presOf" srcId="{65F58FC4-01F3-4547-8CA9-C8012ABB8D69}" destId="{9871AC56-0E1D-407D-91C2-963CFB1A4070}" srcOrd="0" destOrd="0" presId="urn:microsoft.com/office/officeart/2008/layout/LinedList"/>
    <dgm:cxn modelId="{1ED7766B-408C-4E07-BF5B-82FA3DF8C473}" srcId="{8D35641F-87CC-465A-B118-5514860F96D9}" destId="{B5B69A66-D80C-4483-9760-E5D29A6024D8}" srcOrd="3" destOrd="0" parTransId="{78CEBB50-3020-4AF7-8D27-84E6EE6A3342}" sibTransId="{96F21B04-B071-4CE9-81BC-BD905644CE8B}"/>
    <dgm:cxn modelId="{E02D408C-4756-4AFD-A81E-FD79962872B9}" type="presOf" srcId="{B5B69A66-D80C-4483-9760-E5D29A6024D8}" destId="{3542FEB9-E45E-45AE-B049-4167A649AC8D}" srcOrd="0" destOrd="0" presId="urn:microsoft.com/office/officeart/2008/layout/LinedList"/>
    <dgm:cxn modelId="{3699B077-580A-4435-8411-B0326A40EB2D}" srcId="{8D35641F-87CC-465A-B118-5514860F96D9}" destId="{50EED611-928F-4F58-B81F-BE69DB9F2E3B}" srcOrd="0" destOrd="0" parTransId="{1D42FD71-3E02-44AD-A48D-3A8E2C39537F}" sibTransId="{5E69B136-D9B6-495B-B744-17281A9C7947}"/>
    <dgm:cxn modelId="{0BE4A01B-3029-4123-AAFF-C6A6B2A4CC69}" type="presOf" srcId="{833DFE42-A83D-4A0C-A6FD-7266BFEE69C2}" destId="{FD1C5FB0-C4B3-4206-86DB-3619510FD8B8}" srcOrd="0" destOrd="0" presId="urn:microsoft.com/office/officeart/2008/layout/LinedList"/>
    <dgm:cxn modelId="{F5E3429D-DD41-4635-9370-485146C04925}" type="presOf" srcId="{7B22F594-6CF5-480A-A994-6C413C9A5058}" destId="{AB3E6755-E6FD-4ED4-A0C4-434FA6D2369F}" srcOrd="0" destOrd="0" presId="urn:microsoft.com/office/officeart/2008/layout/LinedList"/>
    <dgm:cxn modelId="{26D364DA-2EA5-4B61-B281-803ECB8F5E87}" type="presParOf" srcId="{AB3E6755-E6FD-4ED4-A0C4-434FA6D2369F}" destId="{7B85CC00-3045-4136-AA0F-597A75C618F6}" srcOrd="0" destOrd="0" presId="urn:microsoft.com/office/officeart/2008/layout/LinedList"/>
    <dgm:cxn modelId="{B2FAC0E7-BCA8-479F-92BC-9F6272FF0E89}" type="presParOf" srcId="{AB3E6755-E6FD-4ED4-A0C4-434FA6D2369F}" destId="{64C0D936-830B-4D79-B6ED-54908576A8E9}" srcOrd="1" destOrd="0" presId="urn:microsoft.com/office/officeart/2008/layout/LinedList"/>
    <dgm:cxn modelId="{19B70C11-DE62-4168-958D-99B1B02B6D68}" type="presParOf" srcId="{64C0D936-830B-4D79-B6ED-54908576A8E9}" destId="{3C8B706E-1B4B-44BF-8A09-86B15CB59381}" srcOrd="0" destOrd="0" presId="urn:microsoft.com/office/officeart/2008/layout/LinedList"/>
    <dgm:cxn modelId="{257C1FB2-1B77-4E5C-BB2B-A394D9A43B09}" type="presParOf" srcId="{64C0D936-830B-4D79-B6ED-54908576A8E9}" destId="{04FE7BAE-4519-4F9B-81FF-F0E45DABA94B}" srcOrd="1" destOrd="0" presId="urn:microsoft.com/office/officeart/2008/layout/LinedList"/>
    <dgm:cxn modelId="{E07E83D7-F43A-4C35-A835-BCB5C856D09B}" type="presParOf" srcId="{04FE7BAE-4519-4F9B-81FF-F0E45DABA94B}" destId="{E66D9FD9-0F66-4E2D-947E-77CFBE65B250}" srcOrd="0" destOrd="0" presId="urn:microsoft.com/office/officeart/2008/layout/LinedList"/>
    <dgm:cxn modelId="{BDDFEB9E-551B-463C-8171-EF49C28CDF02}" type="presParOf" srcId="{04FE7BAE-4519-4F9B-81FF-F0E45DABA94B}" destId="{06E17551-8558-4AEA-A952-73E71B3164FA}" srcOrd="1" destOrd="0" presId="urn:microsoft.com/office/officeart/2008/layout/LinedList"/>
    <dgm:cxn modelId="{6676263D-5F12-4B77-A00C-B5DDCE40729B}" type="presParOf" srcId="{06E17551-8558-4AEA-A952-73E71B3164FA}" destId="{6FEA440C-AF63-4D76-95A1-A2B940F8A9BA}" srcOrd="0" destOrd="0" presId="urn:microsoft.com/office/officeart/2008/layout/LinedList"/>
    <dgm:cxn modelId="{ED97DD2C-0596-414C-B000-ADB6916CD4BD}" type="presParOf" srcId="{06E17551-8558-4AEA-A952-73E71B3164FA}" destId="{E3CF9103-0A90-472B-B63A-5D99C55DD148}" srcOrd="1" destOrd="0" presId="urn:microsoft.com/office/officeart/2008/layout/LinedList"/>
    <dgm:cxn modelId="{5D48DFDA-462B-48AF-AA1A-2AB7F8F87B30}" type="presParOf" srcId="{06E17551-8558-4AEA-A952-73E71B3164FA}" destId="{FF3030A7-8C60-4649-ADDF-67C953BFD01D}" srcOrd="2" destOrd="0" presId="urn:microsoft.com/office/officeart/2008/layout/LinedList"/>
    <dgm:cxn modelId="{F53DEDDA-64B9-4B42-9783-A2E6FA556122}" type="presParOf" srcId="{04FE7BAE-4519-4F9B-81FF-F0E45DABA94B}" destId="{6CB381FB-325F-49D1-A50D-0B068785AEFA}" srcOrd="2" destOrd="0" presId="urn:microsoft.com/office/officeart/2008/layout/LinedList"/>
    <dgm:cxn modelId="{C6D376DF-9176-4BC0-B1FD-8EE0B6526469}" type="presParOf" srcId="{04FE7BAE-4519-4F9B-81FF-F0E45DABA94B}" destId="{07B2FD01-CD3A-41B0-8D0F-94FCAE9F980C}" srcOrd="3" destOrd="0" presId="urn:microsoft.com/office/officeart/2008/layout/LinedList"/>
    <dgm:cxn modelId="{26B84E88-E69C-43E0-BF32-25A23B3A3F58}" type="presParOf" srcId="{04FE7BAE-4519-4F9B-81FF-F0E45DABA94B}" destId="{F2A1879B-51A1-4F7D-BE78-B3044733B86F}" srcOrd="4" destOrd="0" presId="urn:microsoft.com/office/officeart/2008/layout/LinedList"/>
    <dgm:cxn modelId="{D6AE701B-28C3-4ACF-A4F5-A5314BFEB616}" type="presParOf" srcId="{F2A1879B-51A1-4F7D-BE78-B3044733B86F}" destId="{CE2F355C-89FF-4E32-98E5-A177DC441835}" srcOrd="0" destOrd="0" presId="urn:microsoft.com/office/officeart/2008/layout/LinedList"/>
    <dgm:cxn modelId="{D3774E1E-79AA-4E51-9E76-0278557122AB}" type="presParOf" srcId="{F2A1879B-51A1-4F7D-BE78-B3044733B86F}" destId="{FD1C5FB0-C4B3-4206-86DB-3619510FD8B8}" srcOrd="1" destOrd="0" presId="urn:microsoft.com/office/officeart/2008/layout/LinedList"/>
    <dgm:cxn modelId="{695B9B06-099D-475A-AD95-4BC15603152F}" type="presParOf" srcId="{F2A1879B-51A1-4F7D-BE78-B3044733B86F}" destId="{16C57905-8853-4FD6-B5BA-771758C0DEE0}" srcOrd="2" destOrd="0" presId="urn:microsoft.com/office/officeart/2008/layout/LinedList"/>
    <dgm:cxn modelId="{22B242D2-4A84-4231-98CA-4FCA5C7C2BAB}" type="presParOf" srcId="{04FE7BAE-4519-4F9B-81FF-F0E45DABA94B}" destId="{EBACA64D-1A9A-43EE-A523-D3B12DAE37C5}" srcOrd="5" destOrd="0" presId="urn:microsoft.com/office/officeart/2008/layout/LinedList"/>
    <dgm:cxn modelId="{64081A7C-B2CA-4572-9CC5-D3B2585304EC}" type="presParOf" srcId="{04FE7BAE-4519-4F9B-81FF-F0E45DABA94B}" destId="{E2F9145F-6781-4FC6-8674-F6FC47AF4761}" srcOrd="6" destOrd="0" presId="urn:microsoft.com/office/officeart/2008/layout/LinedList"/>
    <dgm:cxn modelId="{67562C99-7B4A-4CAD-BDE8-A0F83B8C9103}" type="presParOf" srcId="{04FE7BAE-4519-4F9B-81FF-F0E45DABA94B}" destId="{E1EF0DF6-7561-4E35-A1FD-43F0D05CF47F}" srcOrd="7" destOrd="0" presId="urn:microsoft.com/office/officeart/2008/layout/LinedList"/>
    <dgm:cxn modelId="{9DCDB5D7-BCE5-41D1-8ED8-9CE8EF21A4FF}" type="presParOf" srcId="{E1EF0DF6-7561-4E35-A1FD-43F0D05CF47F}" destId="{11AA980B-AA98-4715-A353-AB0F408BA254}" srcOrd="0" destOrd="0" presId="urn:microsoft.com/office/officeart/2008/layout/LinedList"/>
    <dgm:cxn modelId="{13F86997-DC33-4A3E-89AD-97DFA1C40535}" type="presParOf" srcId="{E1EF0DF6-7561-4E35-A1FD-43F0D05CF47F}" destId="{0A41AC8A-8F5E-476A-8719-21184B140CF2}" srcOrd="1" destOrd="0" presId="urn:microsoft.com/office/officeart/2008/layout/LinedList"/>
    <dgm:cxn modelId="{F970D2E0-76EB-4716-A631-FD7FA2C3C89B}" type="presParOf" srcId="{E1EF0DF6-7561-4E35-A1FD-43F0D05CF47F}" destId="{51C32FD6-A60F-4041-809F-8DC393B872BA}" srcOrd="2" destOrd="0" presId="urn:microsoft.com/office/officeart/2008/layout/LinedList"/>
    <dgm:cxn modelId="{AD98DC0B-A6FA-4151-BD80-4D28C39C3569}" type="presParOf" srcId="{04FE7BAE-4519-4F9B-81FF-F0E45DABA94B}" destId="{24D3D83F-1C82-4B91-82BB-CE0A8E251C59}" srcOrd="8" destOrd="0" presId="urn:microsoft.com/office/officeart/2008/layout/LinedList"/>
    <dgm:cxn modelId="{7E46204A-6963-4728-B14C-F204FD2C1FDB}" type="presParOf" srcId="{04FE7BAE-4519-4F9B-81FF-F0E45DABA94B}" destId="{ED73D989-D407-450B-9642-702A2D8EC73C}" srcOrd="9" destOrd="0" presId="urn:microsoft.com/office/officeart/2008/layout/LinedList"/>
    <dgm:cxn modelId="{C6928F27-9107-46B1-8795-D1C4591F558A}" type="presParOf" srcId="{04FE7BAE-4519-4F9B-81FF-F0E45DABA94B}" destId="{0AC71066-071F-4641-89B5-A3E26D64523A}" srcOrd="10" destOrd="0" presId="urn:microsoft.com/office/officeart/2008/layout/LinedList"/>
    <dgm:cxn modelId="{919BBAFA-0701-45F7-AAF0-3EAF5EE31698}" type="presParOf" srcId="{0AC71066-071F-4641-89B5-A3E26D64523A}" destId="{C54D65E7-B165-4317-BBF1-3AFE71E9AD45}" srcOrd="0" destOrd="0" presId="urn:microsoft.com/office/officeart/2008/layout/LinedList"/>
    <dgm:cxn modelId="{EA172F41-27B5-4B8D-A605-7D2D20FDBD18}" type="presParOf" srcId="{0AC71066-071F-4641-89B5-A3E26D64523A}" destId="{3542FEB9-E45E-45AE-B049-4167A649AC8D}" srcOrd="1" destOrd="0" presId="urn:microsoft.com/office/officeart/2008/layout/LinedList"/>
    <dgm:cxn modelId="{1A5B6E37-1297-47B0-9CE6-C0894BF68DBD}" type="presParOf" srcId="{0AC71066-071F-4641-89B5-A3E26D64523A}" destId="{62D67D68-739A-4FB5-84FF-E2C75CF5CCE6}" srcOrd="2" destOrd="0" presId="urn:microsoft.com/office/officeart/2008/layout/LinedList"/>
    <dgm:cxn modelId="{E40F70DE-3675-423C-9EF9-66C435BCC76E}" type="presParOf" srcId="{04FE7BAE-4519-4F9B-81FF-F0E45DABA94B}" destId="{066BCBC5-F3B7-4E2C-ABED-14685CBDD5FC}" srcOrd="11" destOrd="0" presId="urn:microsoft.com/office/officeart/2008/layout/LinedList"/>
    <dgm:cxn modelId="{EAAECE86-F72D-454E-9763-3B6158028F7E}" type="presParOf" srcId="{04FE7BAE-4519-4F9B-81FF-F0E45DABA94B}" destId="{8F1FDABD-770B-4D0A-917F-8A901FADA6D0}" srcOrd="12" destOrd="0" presId="urn:microsoft.com/office/officeart/2008/layout/LinedList"/>
    <dgm:cxn modelId="{B635A076-CE66-4CE9-A055-C5DB275E3507}" type="presParOf" srcId="{04FE7BAE-4519-4F9B-81FF-F0E45DABA94B}" destId="{06E8102F-FBE5-4C09-ADFB-C7F8D506F532}" srcOrd="13" destOrd="0" presId="urn:microsoft.com/office/officeart/2008/layout/LinedList"/>
    <dgm:cxn modelId="{4BF79FA0-7773-4DE0-9602-45C2B9A681BE}" type="presParOf" srcId="{06E8102F-FBE5-4C09-ADFB-C7F8D506F532}" destId="{B1965E34-795F-40E0-A0BF-190D810FB7F7}" srcOrd="0" destOrd="0" presId="urn:microsoft.com/office/officeart/2008/layout/LinedList"/>
    <dgm:cxn modelId="{D1C42F85-37B4-4655-86FE-4770AB288C2F}" type="presParOf" srcId="{06E8102F-FBE5-4C09-ADFB-C7F8D506F532}" destId="{1D84CB7E-32A0-4F80-BE18-4D3FEC60619D}" srcOrd="1" destOrd="0" presId="urn:microsoft.com/office/officeart/2008/layout/LinedList"/>
    <dgm:cxn modelId="{468C2655-5CA7-46C7-B022-044A3E6906D0}" type="presParOf" srcId="{06E8102F-FBE5-4C09-ADFB-C7F8D506F532}" destId="{1CCF2F3C-64C1-46E6-8A79-0653D5A375B7}" srcOrd="2" destOrd="0" presId="urn:microsoft.com/office/officeart/2008/layout/LinedList"/>
    <dgm:cxn modelId="{7F70017E-09EF-40F3-BEAD-A52AA66CEFB6}" type="presParOf" srcId="{04FE7BAE-4519-4F9B-81FF-F0E45DABA94B}" destId="{7626477A-4528-4C0B-8FE7-5A71205B06A6}" srcOrd="14" destOrd="0" presId="urn:microsoft.com/office/officeart/2008/layout/LinedList"/>
    <dgm:cxn modelId="{49FF2B21-6CA6-4899-B219-F6920C8792DA}" type="presParOf" srcId="{04FE7BAE-4519-4F9B-81FF-F0E45DABA94B}" destId="{2B9A82FC-5AE4-4E46-A535-CE180F79D846}" srcOrd="15" destOrd="0" presId="urn:microsoft.com/office/officeart/2008/layout/LinedList"/>
    <dgm:cxn modelId="{6F3BC964-B680-4CB9-82AE-C6F139F881B9}" type="presParOf" srcId="{04FE7BAE-4519-4F9B-81FF-F0E45DABA94B}" destId="{D16863C3-79CD-49AC-9950-588DB9A306F7}" srcOrd="16" destOrd="0" presId="urn:microsoft.com/office/officeart/2008/layout/LinedList"/>
    <dgm:cxn modelId="{1C36B408-1293-4EBC-9CCB-77F88E9C1390}" type="presParOf" srcId="{D16863C3-79CD-49AC-9950-588DB9A306F7}" destId="{9E9239D9-52D1-4781-8365-1BC9DABD1030}" srcOrd="0" destOrd="0" presId="urn:microsoft.com/office/officeart/2008/layout/LinedList"/>
    <dgm:cxn modelId="{E7F07585-247E-4953-8048-5EBECF904AD3}" type="presParOf" srcId="{D16863C3-79CD-49AC-9950-588DB9A306F7}" destId="{9871AC56-0E1D-407D-91C2-963CFB1A4070}" srcOrd="1" destOrd="0" presId="urn:microsoft.com/office/officeart/2008/layout/LinedList"/>
    <dgm:cxn modelId="{49A4D1F2-69EA-4E6B-9497-13A3204ED899}" type="presParOf" srcId="{D16863C3-79CD-49AC-9950-588DB9A306F7}" destId="{AAB158D3-4A43-4A6A-822E-BBDFAD4AA7F5}" srcOrd="2" destOrd="0" presId="urn:microsoft.com/office/officeart/2008/layout/LinedList"/>
    <dgm:cxn modelId="{90817699-D9F6-44FB-B6D7-32513AD69DEB}" type="presParOf" srcId="{04FE7BAE-4519-4F9B-81FF-F0E45DABA94B}" destId="{5A0E008F-0B34-47F7-B288-4F860B219AC5}" srcOrd="17" destOrd="0" presId="urn:microsoft.com/office/officeart/2008/layout/LinedList"/>
    <dgm:cxn modelId="{AE5AAB1F-0228-44B7-9391-C87B894F46A8}" type="presParOf" srcId="{04FE7BAE-4519-4F9B-81FF-F0E45DABA94B}" destId="{B6CC81E9-67D0-4F1B-9A61-54EED57B109B}" srcOrd="18" destOrd="0" presId="urn:microsoft.com/office/officeart/2008/layout/LinedList"/>
  </dgm:cxnLst>
  <dgm:bg>
    <a:solidFill>
      <a:schemeClr val="accent2">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B22F594-6CF5-480A-A994-6C413C9A50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8D35641F-87CC-465A-B118-5514860F96D9}">
      <dgm:prSet phldrT="[Metin]"/>
      <dgm:spPr/>
      <dgm:t>
        <a:bodyPr/>
        <a:lstStyle/>
        <a:p>
          <a:pPr algn="ctr"/>
          <a:endParaRPr lang="tr-TR" dirty="0"/>
        </a:p>
      </dgm:t>
    </dgm:pt>
    <dgm:pt modelId="{7CE1D343-A7AA-4FE2-BC37-A94CFD889709}" type="parTrans" cxnId="{96E45DFC-4D76-4C17-9F36-712BE19A95C0}">
      <dgm:prSet/>
      <dgm:spPr/>
      <dgm:t>
        <a:bodyPr/>
        <a:lstStyle/>
        <a:p>
          <a:pPr algn="ctr"/>
          <a:endParaRPr lang="tr-TR"/>
        </a:p>
      </dgm:t>
    </dgm:pt>
    <dgm:pt modelId="{002E30C5-EDF3-4904-AB8B-7526CE4CFEBA}" type="sibTrans" cxnId="{96E45DFC-4D76-4C17-9F36-712BE19A95C0}">
      <dgm:prSet/>
      <dgm:spPr/>
      <dgm:t>
        <a:bodyPr/>
        <a:lstStyle/>
        <a:p>
          <a:pPr algn="ctr"/>
          <a:endParaRPr lang="tr-TR"/>
        </a:p>
      </dgm:t>
    </dgm:pt>
    <dgm:pt modelId="{50EED611-928F-4F58-B81F-BE69DB9F2E3B}">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53,70</a:t>
          </a:r>
          <a:endParaRPr lang="tr-TR" dirty="0"/>
        </a:p>
      </dgm:t>
    </dgm:pt>
    <dgm:pt modelId="{1D42FD71-3E02-44AD-A48D-3A8E2C39537F}" type="parTrans" cxnId="{3699B077-580A-4435-8411-B0326A40EB2D}">
      <dgm:prSet/>
      <dgm:spPr/>
      <dgm:t>
        <a:bodyPr/>
        <a:lstStyle/>
        <a:p>
          <a:pPr algn="ctr"/>
          <a:endParaRPr lang="tr-TR"/>
        </a:p>
      </dgm:t>
    </dgm:pt>
    <dgm:pt modelId="{5E69B136-D9B6-495B-B744-17281A9C7947}" type="sibTrans" cxnId="{3699B077-580A-4435-8411-B0326A40EB2D}">
      <dgm:prSet/>
      <dgm:spPr/>
      <dgm:t>
        <a:bodyPr/>
        <a:lstStyle/>
        <a:p>
          <a:pPr algn="ctr"/>
          <a:endParaRPr lang="tr-TR"/>
        </a:p>
      </dgm:t>
    </dgm:pt>
    <dgm:pt modelId="{833DFE42-A83D-4A0C-A6FD-7266BFEE69C2}">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53,70</a:t>
          </a:r>
          <a:endParaRPr lang="tr-TR" dirty="0"/>
        </a:p>
      </dgm:t>
    </dgm:pt>
    <dgm:pt modelId="{42ECB5FB-B5CA-453D-8F21-34122B2772BE}" type="parTrans" cxnId="{BC3E7788-14CA-4C2A-A00D-FA5BA99B88C4}">
      <dgm:prSet/>
      <dgm:spPr/>
      <dgm:t>
        <a:bodyPr/>
        <a:lstStyle/>
        <a:p>
          <a:pPr algn="ctr"/>
          <a:endParaRPr lang="tr-TR"/>
        </a:p>
      </dgm:t>
    </dgm:pt>
    <dgm:pt modelId="{1A733CA7-C930-45E6-9979-C44C5EE480A5}" type="sibTrans" cxnId="{BC3E7788-14CA-4C2A-A00D-FA5BA99B88C4}">
      <dgm:prSet/>
      <dgm:spPr/>
      <dgm:t>
        <a:bodyPr/>
        <a:lstStyle/>
        <a:p>
          <a:pPr algn="ctr"/>
          <a:endParaRPr lang="tr-TR"/>
        </a:p>
      </dgm:t>
    </dgm:pt>
    <dgm:pt modelId="{0FDE4155-95BD-4B15-8B35-E287D7DEDEA8}">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55,56</a:t>
          </a:r>
          <a:endParaRPr lang="tr-TR" dirty="0"/>
        </a:p>
      </dgm:t>
    </dgm:pt>
    <dgm:pt modelId="{042A1081-0796-43E3-8572-A06B82B8747B}" type="parTrans" cxnId="{C3115266-E92A-4F49-A7D7-3E2CEC997D71}">
      <dgm:prSet/>
      <dgm:spPr/>
      <dgm:t>
        <a:bodyPr/>
        <a:lstStyle/>
        <a:p>
          <a:pPr algn="ctr"/>
          <a:endParaRPr lang="tr-TR"/>
        </a:p>
      </dgm:t>
    </dgm:pt>
    <dgm:pt modelId="{CDCD4492-AA90-4DF7-A8A9-D3524DAB4191}" type="sibTrans" cxnId="{C3115266-E92A-4F49-A7D7-3E2CEC997D71}">
      <dgm:prSet/>
      <dgm:spPr/>
      <dgm:t>
        <a:bodyPr/>
        <a:lstStyle/>
        <a:p>
          <a:pPr algn="ctr"/>
          <a:endParaRPr lang="tr-TR"/>
        </a:p>
      </dgm:t>
    </dgm:pt>
    <dgm:pt modelId="{6F00916E-1314-4FA1-9035-4043355EF46A}">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66,67</a:t>
          </a:r>
          <a:endParaRPr lang="tr-TR" dirty="0"/>
        </a:p>
      </dgm:t>
    </dgm:pt>
    <dgm:pt modelId="{AB46A16F-BA58-4BA7-8470-9F13A87150B3}" type="parTrans" cxnId="{5A170E9A-5E22-498B-AA4B-B010D9A5F61B}">
      <dgm:prSet/>
      <dgm:spPr/>
      <dgm:t>
        <a:bodyPr/>
        <a:lstStyle/>
        <a:p>
          <a:pPr algn="ctr"/>
          <a:endParaRPr lang="tr-TR"/>
        </a:p>
      </dgm:t>
    </dgm:pt>
    <dgm:pt modelId="{4C92AC79-F7DC-416B-9A0E-D0664AFBEB4E}" type="sibTrans" cxnId="{5A170E9A-5E22-498B-AA4B-B010D9A5F61B}">
      <dgm:prSet/>
      <dgm:spPr/>
      <dgm:t>
        <a:bodyPr/>
        <a:lstStyle/>
        <a:p>
          <a:pPr algn="ctr"/>
          <a:endParaRPr lang="tr-TR"/>
        </a:p>
      </dgm:t>
    </dgm:pt>
    <dgm:pt modelId="{B5B69A66-D80C-4483-9760-E5D29A6024D8}">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83,33</a:t>
          </a:r>
          <a:endParaRPr lang="tr-TR" dirty="0"/>
        </a:p>
      </dgm:t>
    </dgm:pt>
    <dgm:pt modelId="{78CEBB50-3020-4AF7-8D27-84E6EE6A3342}" type="parTrans" cxnId="{1ED7766B-408C-4E07-BF5B-82FA3DF8C473}">
      <dgm:prSet/>
      <dgm:spPr/>
      <dgm:t>
        <a:bodyPr/>
        <a:lstStyle/>
        <a:p>
          <a:pPr algn="ctr"/>
          <a:endParaRPr lang="tr-TR"/>
        </a:p>
      </dgm:t>
    </dgm:pt>
    <dgm:pt modelId="{96F21B04-B071-4CE9-81BC-BD905644CE8B}" type="sibTrans" cxnId="{1ED7766B-408C-4E07-BF5B-82FA3DF8C473}">
      <dgm:prSet/>
      <dgm:spPr/>
      <dgm:t>
        <a:bodyPr/>
        <a:lstStyle/>
        <a:p>
          <a:pPr algn="ctr"/>
          <a:endParaRPr lang="tr-TR"/>
        </a:p>
      </dgm:t>
    </dgm:pt>
    <dgm:pt modelId="{B371D48A-D2E5-42DA-8BD7-3CB093ED83AF}">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75,93</a:t>
          </a:r>
          <a:endParaRPr lang="tr-TR" dirty="0"/>
        </a:p>
      </dgm:t>
    </dgm:pt>
    <dgm:pt modelId="{A9A5610B-DEDF-458C-BC06-3643445228D5}" type="parTrans" cxnId="{C16241F5-E7EF-40A1-A7AC-8A800E667AC6}">
      <dgm:prSet/>
      <dgm:spPr/>
      <dgm:t>
        <a:bodyPr/>
        <a:lstStyle/>
        <a:p>
          <a:endParaRPr lang="tr-TR"/>
        </a:p>
      </dgm:t>
    </dgm:pt>
    <dgm:pt modelId="{D87CAEC4-CD0A-4AB3-96E3-0FDF430FA479}" type="sibTrans" cxnId="{C16241F5-E7EF-40A1-A7AC-8A800E667AC6}">
      <dgm:prSet/>
      <dgm:spPr/>
      <dgm:t>
        <a:bodyPr/>
        <a:lstStyle/>
        <a:p>
          <a:endParaRPr lang="tr-TR"/>
        </a:p>
      </dgm:t>
    </dgm:pt>
    <dgm:pt modelId="{AB3E6755-E6FD-4ED4-A0C4-434FA6D2369F}" type="pres">
      <dgm:prSet presAssocID="{7B22F594-6CF5-480A-A994-6C413C9A5058}" presName="vert0" presStyleCnt="0">
        <dgm:presLayoutVars>
          <dgm:dir/>
          <dgm:animOne val="branch"/>
          <dgm:animLvl val="lvl"/>
        </dgm:presLayoutVars>
      </dgm:prSet>
      <dgm:spPr/>
      <dgm:t>
        <a:bodyPr/>
        <a:lstStyle/>
        <a:p>
          <a:endParaRPr lang="tr-TR"/>
        </a:p>
      </dgm:t>
    </dgm:pt>
    <dgm:pt modelId="{7B85CC00-3045-4136-AA0F-597A75C618F6}" type="pres">
      <dgm:prSet presAssocID="{8D35641F-87CC-465A-B118-5514860F96D9}" presName="thickLine" presStyleLbl="alignNode1" presStyleIdx="0" presStyleCnt="1"/>
      <dgm:spPr/>
      <dgm:t>
        <a:bodyPr/>
        <a:lstStyle/>
        <a:p>
          <a:endParaRPr lang="tr-TR"/>
        </a:p>
      </dgm:t>
    </dgm:pt>
    <dgm:pt modelId="{64C0D936-830B-4D79-B6ED-54908576A8E9}" type="pres">
      <dgm:prSet presAssocID="{8D35641F-87CC-465A-B118-5514860F96D9}" presName="horz1" presStyleCnt="0"/>
      <dgm:spPr/>
    </dgm:pt>
    <dgm:pt modelId="{3C8B706E-1B4B-44BF-8A09-86B15CB59381}" type="pres">
      <dgm:prSet presAssocID="{8D35641F-87CC-465A-B118-5514860F96D9}" presName="tx1" presStyleLbl="revTx" presStyleIdx="0" presStyleCnt="7"/>
      <dgm:spPr/>
      <dgm:t>
        <a:bodyPr/>
        <a:lstStyle/>
        <a:p>
          <a:endParaRPr lang="tr-TR"/>
        </a:p>
      </dgm:t>
    </dgm:pt>
    <dgm:pt modelId="{04FE7BAE-4519-4F9B-81FF-F0E45DABA94B}" type="pres">
      <dgm:prSet presAssocID="{8D35641F-87CC-465A-B118-5514860F96D9}" presName="vert1" presStyleCnt="0"/>
      <dgm:spPr/>
    </dgm:pt>
    <dgm:pt modelId="{E66D9FD9-0F66-4E2D-947E-77CFBE65B250}" type="pres">
      <dgm:prSet presAssocID="{50EED611-928F-4F58-B81F-BE69DB9F2E3B}" presName="vertSpace2a" presStyleCnt="0"/>
      <dgm:spPr/>
    </dgm:pt>
    <dgm:pt modelId="{06E17551-8558-4AEA-A952-73E71B3164FA}" type="pres">
      <dgm:prSet presAssocID="{50EED611-928F-4F58-B81F-BE69DB9F2E3B}" presName="horz2" presStyleCnt="0"/>
      <dgm:spPr/>
    </dgm:pt>
    <dgm:pt modelId="{6FEA440C-AF63-4D76-95A1-A2B940F8A9BA}" type="pres">
      <dgm:prSet presAssocID="{50EED611-928F-4F58-B81F-BE69DB9F2E3B}" presName="horzSpace2" presStyleCnt="0"/>
      <dgm:spPr/>
    </dgm:pt>
    <dgm:pt modelId="{E3CF9103-0A90-472B-B63A-5D99C55DD148}" type="pres">
      <dgm:prSet presAssocID="{50EED611-928F-4F58-B81F-BE69DB9F2E3B}" presName="tx2" presStyleLbl="revTx" presStyleIdx="1" presStyleCnt="7"/>
      <dgm:spPr/>
      <dgm:t>
        <a:bodyPr/>
        <a:lstStyle/>
        <a:p>
          <a:endParaRPr lang="tr-TR"/>
        </a:p>
      </dgm:t>
    </dgm:pt>
    <dgm:pt modelId="{FF3030A7-8C60-4649-ADDF-67C953BFD01D}" type="pres">
      <dgm:prSet presAssocID="{50EED611-928F-4F58-B81F-BE69DB9F2E3B}" presName="vert2" presStyleCnt="0"/>
      <dgm:spPr/>
    </dgm:pt>
    <dgm:pt modelId="{6CB381FB-325F-49D1-A50D-0B068785AEFA}" type="pres">
      <dgm:prSet presAssocID="{50EED611-928F-4F58-B81F-BE69DB9F2E3B}" presName="thinLine2b" presStyleLbl="callout" presStyleIdx="0" presStyleCnt="6"/>
      <dgm:spPr/>
    </dgm:pt>
    <dgm:pt modelId="{07B2FD01-CD3A-41B0-8D0F-94FCAE9F980C}" type="pres">
      <dgm:prSet presAssocID="{50EED611-928F-4F58-B81F-BE69DB9F2E3B}" presName="vertSpace2b" presStyleCnt="0"/>
      <dgm:spPr/>
    </dgm:pt>
    <dgm:pt modelId="{F2A1879B-51A1-4F7D-BE78-B3044733B86F}" type="pres">
      <dgm:prSet presAssocID="{833DFE42-A83D-4A0C-A6FD-7266BFEE69C2}" presName="horz2" presStyleCnt="0"/>
      <dgm:spPr/>
    </dgm:pt>
    <dgm:pt modelId="{CE2F355C-89FF-4E32-98E5-A177DC441835}" type="pres">
      <dgm:prSet presAssocID="{833DFE42-A83D-4A0C-A6FD-7266BFEE69C2}" presName="horzSpace2" presStyleCnt="0"/>
      <dgm:spPr/>
    </dgm:pt>
    <dgm:pt modelId="{FD1C5FB0-C4B3-4206-86DB-3619510FD8B8}" type="pres">
      <dgm:prSet presAssocID="{833DFE42-A83D-4A0C-A6FD-7266BFEE69C2}" presName="tx2" presStyleLbl="revTx" presStyleIdx="2" presStyleCnt="7"/>
      <dgm:spPr/>
      <dgm:t>
        <a:bodyPr/>
        <a:lstStyle/>
        <a:p>
          <a:endParaRPr lang="tr-TR"/>
        </a:p>
      </dgm:t>
    </dgm:pt>
    <dgm:pt modelId="{16C57905-8853-4FD6-B5BA-771758C0DEE0}" type="pres">
      <dgm:prSet presAssocID="{833DFE42-A83D-4A0C-A6FD-7266BFEE69C2}" presName="vert2" presStyleCnt="0"/>
      <dgm:spPr/>
    </dgm:pt>
    <dgm:pt modelId="{EBACA64D-1A9A-43EE-A523-D3B12DAE37C5}" type="pres">
      <dgm:prSet presAssocID="{833DFE42-A83D-4A0C-A6FD-7266BFEE69C2}" presName="thinLine2b" presStyleLbl="callout" presStyleIdx="1" presStyleCnt="6"/>
      <dgm:spPr/>
    </dgm:pt>
    <dgm:pt modelId="{E2F9145F-6781-4FC6-8674-F6FC47AF4761}" type="pres">
      <dgm:prSet presAssocID="{833DFE42-A83D-4A0C-A6FD-7266BFEE69C2}" presName="vertSpace2b" presStyleCnt="0"/>
      <dgm:spPr/>
    </dgm:pt>
    <dgm:pt modelId="{E1EF0DF6-7561-4E35-A1FD-43F0D05CF47F}" type="pres">
      <dgm:prSet presAssocID="{6F00916E-1314-4FA1-9035-4043355EF46A}" presName="horz2" presStyleCnt="0"/>
      <dgm:spPr/>
    </dgm:pt>
    <dgm:pt modelId="{11AA980B-AA98-4715-A353-AB0F408BA254}" type="pres">
      <dgm:prSet presAssocID="{6F00916E-1314-4FA1-9035-4043355EF46A}" presName="horzSpace2" presStyleCnt="0"/>
      <dgm:spPr/>
    </dgm:pt>
    <dgm:pt modelId="{0A41AC8A-8F5E-476A-8719-21184B140CF2}" type="pres">
      <dgm:prSet presAssocID="{6F00916E-1314-4FA1-9035-4043355EF46A}" presName="tx2" presStyleLbl="revTx" presStyleIdx="3" presStyleCnt="7"/>
      <dgm:spPr/>
      <dgm:t>
        <a:bodyPr/>
        <a:lstStyle/>
        <a:p>
          <a:endParaRPr lang="tr-TR"/>
        </a:p>
      </dgm:t>
    </dgm:pt>
    <dgm:pt modelId="{51C32FD6-A60F-4041-809F-8DC393B872BA}" type="pres">
      <dgm:prSet presAssocID="{6F00916E-1314-4FA1-9035-4043355EF46A}" presName="vert2" presStyleCnt="0"/>
      <dgm:spPr/>
    </dgm:pt>
    <dgm:pt modelId="{24D3D83F-1C82-4B91-82BB-CE0A8E251C59}" type="pres">
      <dgm:prSet presAssocID="{6F00916E-1314-4FA1-9035-4043355EF46A}" presName="thinLine2b" presStyleLbl="callout" presStyleIdx="2" presStyleCnt="6"/>
      <dgm:spPr/>
    </dgm:pt>
    <dgm:pt modelId="{ED73D989-D407-450B-9642-702A2D8EC73C}" type="pres">
      <dgm:prSet presAssocID="{6F00916E-1314-4FA1-9035-4043355EF46A}" presName="vertSpace2b" presStyleCnt="0"/>
      <dgm:spPr/>
    </dgm:pt>
    <dgm:pt modelId="{0AC71066-071F-4641-89B5-A3E26D64523A}" type="pres">
      <dgm:prSet presAssocID="{B5B69A66-D80C-4483-9760-E5D29A6024D8}" presName="horz2" presStyleCnt="0"/>
      <dgm:spPr/>
    </dgm:pt>
    <dgm:pt modelId="{C54D65E7-B165-4317-BBF1-3AFE71E9AD45}" type="pres">
      <dgm:prSet presAssocID="{B5B69A66-D80C-4483-9760-E5D29A6024D8}" presName="horzSpace2" presStyleCnt="0"/>
      <dgm:spPr/>
    </dgm:pt>
    <dgm:pt modelId="{3542FEB9-E45E-45AE-B049-4167A649AC8D}" type="pres">
      <dgm:prSet presAssocID="{B5B69A66-D80C-4483-9760-E5D29A6024D8}" presName="tx2" presStyleLbl="revTx" presStyleIdx="4" presStyleCnt="7"/>
      <dgm:spPr/>
      <dgm:t>
        <a:bodyPr/>
        <a:lstStyle/>
        <a:p>
          <a:endParaRPr lang="tr-TR"/>
        </a:p>
      </dgm:t>
    </dgm:pt>
    <dgm:pt modelId="{62D67D68-739A-4FB5-84FF-E2C75CF5CCE6}" type="pres">
      <dgm:prSet presAssocID="{B5B69A66-D80C-4483-9760-E5D29A6024D8}" presName="vert2" presStyleCnt="0"/>
      <dgm:spPr/>
    </dgm:pt>
    <dgm:pt modelId="{066BCBC5-F3B7-4E2C-ABED-14685CBDD5FC}" type="pres">
      <dgm:prSet presAssocID="{B5B69A66-D80C-4483-9760-E5D29A6024D8}" presName="thinLine2b" presStyleLbl="callout" presStyleIdx="3" presStyleCnt="6"/>
      <dgm:spPr/>
    </dgm:pt>
    <dgm:pt modelId="{8F1FDABD-770B-4D0A-917F-8A901FADA6D0}" type="pres">
      <dgm:prSet presAssocID="{B5B69A66-D80C-4483-9760-E5D29A6024D8}" presName="vertSpace2b" presStyleCnt="0"/>
      <dgm:spPr/>
    </dgm:pt>
    <dgm:pt modelId="{06E8102F-FBE5-4C09-ADFB-C7F8D506F532}" type="pres">
      <dgm:prSet presAssocID="{0FDE4155-95BD-4B15-8B35-E287D7DEDEA8}" presName="horz2" presStyleCnt="0"/>
      <dgm:spPr/>
    </dgm:pt>
    <dgm:pt modelId="{B1965E34-795F-40E0-A0BF-190D810FB7F7}" type="pres">
      <dgm:prSet presAssocID="{0FDE4155-95BD-4B15-8B35-E287D7DEDEA8}" presName="horzSpace2" presStyleCnt="0"/>
      <dgm:spPr/>
    </dgm:pt>
    <dgm:pt modelId="{1D84CB7E-32A0-4F80-BE18-4D3FEC60619D}" type="pres">
      <dgm:prSet presAssocID="{0FDE4155-95BD-4B15-8B35-E287D7DEDEA8}" presName="tx2" presStyleLbl="revTx" presStyleIdx="5" presStyleCnt="7"/>
      <dgm:spPr/>
      <dgm:t>
        <a:bodyPr/>
        <a:lstStyle/>
        <a:p>
          <a:endParaRPr lang="tr-TR"/>
        </a:p>
      </dgm:t>
    </dgm:pt>
    <dgm:pt modelId="{1CCF2F3C-64C1-46E6-8A79-0653D5A375B7}" type="pres">
      <dgm:prSet presAssocID="{0FDE4155-95BD-4B15-8B35-E287D7DEDEA8}" presName="vert2" presStyleCnt="0"/>
      <dgm:spPr/>
    </dgm:pt>
    <dgm:pt modelId="{7626477A-4528-4C0B-8FE7-5A71205B06A6}" type="pres">
      <dgm:prSet presAssocID="{0FDE4155-95BD-4B15-8B35-E287D7DEDEA8}" presName="thinLine2b" presStyleLbl="callout" presStyleIdx="4" presStyleCnt="6"/>
      <dgm:spPr/>
    </dgm:pt>
    <dgm:pt modelId="{2B9A82FC-5AE4-4E46-A535-CE180F79D846}" type="pres">
      <dgm:prSet presAssocID="{0FDE4155-95BD-4B15-8B35-E287D7DEDEA8}" presName="vertSpace2b" presStyleCnt="0"/>
      <dgm:spPr/>
    </dgm:pt>
    <dgm:pt modelId="{38B1A76A-09B0-4F29-BA5E-5C7A10C57C97}" type="pres">
      <dgm:prSet presAssocID="{B371D48A-D2E5-42DA-8BD7-3CB093ED83AF}" presName="horz2" presStyleCnt="0"/>
      <dgm:spPr/>
    </dgm:pt>
    <dgm:pt modelId="{3A0B4CC2-A89B-490C-B2B4-94007E92885E}" type="pres">
      <dgm:prSet presAssocID="{B371D48A-D2E5-42DA-8BD7-3CB093ED83AF}" presName="horzSpace2" presStyleCnt="0"/>
      <dgm:spPr/>
    </dgm:pt>
    <dgm:pt modelId="{28873D66-622D-4F84-9C7E-35642EB00E7E}" type="pres">
      <dgm:prSet presAssocID="{B371D48A-D2E5-42DA-8BD7-3CB093ED83AF}" presName="tx2" presStyleLbl="revTx" presStyleIdx="6" presStyleCnt="7"/>
      <dgm:spPr/>
      <dgm:t>
        <a:bodyPr/>
        <a:lstStyle/>
        <a:p>
          <a:endParaRPr lang="tr-TR"/>
        </a:p>
      </dgm:t>
    </dgm:pt>
    <dgm:pt modelId="{9210EBBA-36A1-4504-A845-79FBB3BEC3CC}" type="pres">
      <dgm:prSet presAssocID="{B371D48A-D2E5-42DA-8BD7-3CB093ED83AF}" presName="vert2" presStyleCnt="0"/>
      <dgm:spPr/>
    </dgm:pt>
    <dgm:pt modelId="{1ABF0588-F308-4594-8324-23B35A2627E3}" type="pres">
      <dgm:prSet presAssocID="{B371D48A-D2E5-42DA-8BD7-3CB093ED83AF}" presName="thinLine2b" presStyleLbl="callout" presStyleIdx="5" presStyleCnt="6"/>
      <dgm:spPr/>
    </dgm:pt>
    <dgm:pt modelId="{DB9BC556-9CC5-44EB-B1BB-50E4E96D60B3}" type="pres">
      <dgm:prSet presAssocID="{B371D48A-D2E5-42DA-8BD7-3CB093ED83AF}" presName="vertSpace2b" presStyleCnt="0"/>
      <dgm:spPr/>
    </dgm:pt>
  </dgm:ptLst>
  <dgm:cxnLst>
    <dgm:cxn modelId="{96E45DFC-4D76-4C17-9F36-712BE19A95C0}" srcId="{7B22F594-6CF5-480A-A994-6C413C9A5058}" destId="{8D35641F-87CC-465A-B118-5514860F96D9}" srcOrd="0" destOrd="0" parTransId="{7CE1D343-A7AA-4FE2-BC37-A94CFD889709}" sibTransId="{002E30C5-EDF3-4904-AB8B-7526CE4CFEBA}"/>
    <dgm:cxn modelId="{C3115266-E92A-4F49-A7D7-3E2CEC997D71}" srcId="{8D35641F-87CC-465A-B118-5514860F96D9}" destId="{0FDE4155-95BD-4B15-8B35-E287D7DEDEA8}" srcOrd="4" destOrd="0" parTransId="{042A1081-0796-43E3-8572-A06B82B8747B}" sibTransId="{CDCD4492-AA90-4DF7-A8A9-D3524DAB4191}"/>
    <dgm:cxn modelId="{5A170E9A-5E22-498B-AA4B-B010D9A5F61B}" srcId="{8D35641F-87CC-465A-B118-5514860F96D9}" destId="{6F00916E-1314-4FA1-9035-4043355EF46A}" srcOrd="2" destOrd="0" parTransId="{AB46A16F-BA58-4BA7-8470-9F13A87150B3}" sibTransId="{4C92AC79-F7DC-416B-9A0E-D0664AFBEB4E}"/>
    <dgm:cxn modelId="{BC3E7788-14CA-4C2A-A00D-FA5BA99B88C4}" srcId="{8D35641F-87CC-465A-B118-5514860F96D9}" destId="{833DFE42-A83D-4A0C-A6FD-7266BFEE69C2}" srcOrd="1" destOrd="0" parTransId="{42ECB5FB-B5CA-453D-8F21-34122B2772BE}" sibTransId="{1A733CA7-C930-45E6-9979-C44C5EE480A5}"/>
    <dgm:cxn modelId="{83152854-ED74-48F0-987C-B8E3CAE4BBA3}" type="presOf" srcId="{0FDE4155-95BD-4B15-8B35-E287D7DEDEA8}" destId="{1D84CB7E-32A0-4F80-BE18-4D3FEC60619D}" srcOrd="0" destOrd="0" presId="urn:microsoft.com/office/officeart/2008/layout/LinedList"/>
    <dgm:cxn modelId="{5676ED70-1E2F-4564-B976-0CE9B0338C0E}" type="presOf" srcId="{50EED611-928F-4F58-B81F-BE69DB9F2E3B}" destId="{E3CF9103-0A90-472B-B63A-5D99C55DD148}" srcOrd="0" destOrd="0" presId="urn:microsoft.com/office/officeart/2008/layout/LinedList"/>
    <dgm:cxn modelId="{75C30525-DF3D-489E-81C0-3915C880650A}" type="presOf" srcId="{8D35641F-87CC-465A-B118-5514860F96D9}" destId="{3C8B706E-1B4B-44BF-8A09-86B15CB59381}" srcOrd="0" destOrd="0" presId="urn:microsoft.com/office/officeart/2008/layout/LinedList"/>
    <dgm:cxn modelId="{24476E63-6483-4BA5-8CEA-0865DC7205EE}" type="presOf" srcId="{6F00916E-1314-4FA1-9035-4043355EF46A}" destId="{0A41AC8A-8F5E-476A-8719-21184B140CF2}" srcOrd="0" destOrd="0" presId="urn:microsoft.com/office/officeart/2008/layout/LinedList"/>
    <dgm:cxn modelId="{1ED7766B-408C-4E07-BF5B-82FA3DF8C473}" srcId="{8D35641F-87CC-465A-B118-5514860F96D9}" destId="{B5B69A66-D80C-4483-9760-E5D29A6024D8}" srcOrd="3" destOrd="0" parTransId="{78CEBB50-3020-4AF7-8D27-84E6EE6A3342}" sibTransId="{96F21B04-B071-4CE9-81BC-BD905644CE8B}"/>
    <dgm:cxn modelId="{E02D408C-4756-4AFD-A81E-FD79962872B9}" type="presOf" srcId="{B5B69A66-D80C-4483-9760-E5D29A6024D8}" destId="{3542FEB9-E45E-45AE-B049-4167A649AC8D}" srcOrd="0" destOrd="0" presId="urn:microsoft.com/office/officeart/2008/layout/LinedList"/>
    <dgm:cxn modelId="{C16241F5-E7EF-40A1-A7AC-8A800E667AC6}" srcId="{8D35641F-87CC-465A-B118-5514860F96D9}" destId="{B371D48A-D2E5-42DA-8BD7-3CB093ED83AF}" srcOrd="5" destOrd="0" parTransId="{A9A5610B-DEDF-458C-BC06-3643445228D5}" sibTransId="{D87CAEC4-CD0A-4AB3-96E3-0FDF430FA479}"/>
    <dgm:cxn modelId="{3699B077-580A-4435-8411-B0326A40EB2D}" srcId="{8D35641F-87CC-465A-B118-5514860F96D9}" destId="{50EED611-928F-4F58-B81F-BE69DB9F2E3B}" srcOrd="0" destOrd="0" parTransId="{1D42FD71-3E02-44AD-A48D-3A8E2C39537F}" sibTransId="{5E69B136-D9B6-495B-B744-17281A9C7947}"/>
    <dgm:cxn modelId="{E5D6FF19-8991-49A0-A8D3-7B0FBB63EC3C}" type="presOf" srcId="{B371D48A-D2E5-42DA-8BD7-3CB093ED83AF}" destId="{28873D66-622D-4F84-9C7E-35642EB00E7E}" srcOrd="0" destOrd="0" presId="urn:microsoft.com/office/officeart/2008/layout/LinedList"/>
    <dgm:cxn modelId="{0BE4A01B-3029-4123-AAFF-C6A6B2A4CC69}" type="presOf" srcId="{833DFE42-A83D-4A0C-A6FD-7266BFEE69C2}" destId="{FD1C5FB0-C4B3-4206-86DB-3619510FD8B8}" srcOrd="0" destOrd="0" presId="urn:microsoft.com/office/officeart/2008/layout/LinedList"/>
    <dgm:cxn modelId="{F5E3429D-DD41-4635-9370-485146C04925}" type="presOf" srcId="{7B22F594-6CF5-480A-A994-6C413C9A5058}" destId="{AB3E6755-E6FD-4ED4-A0C4-434FA6D2369F}" srcOrd="0" destOrd="0" presId="urn:microsoft.com/office/officeart/2008/layout/LinedList"/>
    <dgm:cxn modelId="{26D364DA-2EA5-4B61-B281-803ECB8F5E87}" type="presParOf" srcId="{AB3E6755-E6FD-4ED4-A0C4-434FA6D2369F}" destId="{7B85CC00-3045-4136-AA0F-597A75C618F6}" srcOrd="0" destOrd="0" presId="urn:microsoft.com/office/officeart/2008/layout/LinedList"/>
    <dgm:cxn modelId="{B2FAC0E7-BCA8-479F-92BC-9F6272FF0E89}" type="presParOf" srcId="{AB3E6755-E6FD-4ED4-A0C4-434FA6D2369F}" destId="{64C0D936-830B-4D79-B6ED-54908576A8E9}" srcOrd="1" destOrd="0" presId="urn:microsoft.com/office/officeart/2008/layout/LinedList"/>
    <dgm:cxn modelId="{19B70C11-DE62-4168-958D-99B1B02B6D68}" type="presParOf" srcId="{64C0D936-830B-4D79-B6ED-54908576A8E9}" destId="{3C8B706E-1B4B-44BF-8A09-86B15CB59381}" srcOrd="0" destOrd="0" presId="urn:microsoft.com/office/officeart/2008/layout/LinedList"/>
    <dgm:cxn modelId="{257C1FB2-1B77-4E5C-BB2B-A394D9A43B09}" type="presParOf" srcId="{64C0D936-830B-4D79-B6ED-54908576A8E9}" destId="{04FE7BAE-4519-4F9B-81FF-F0E45DABA94B}" srcOrd="1" destOrd="0" presId="urn:microsoft.com/office/officeart/2008/layout/LinedList"/>
    <dgm:cxn modelId="{E07E83D7-F43A-4C35-A835-BCB5C856D09B}" type="presParOf" srcId="{04FE7BAE-4519-4F9B-81FF-F0E45DABA94B}" destId="{E66D9FD9-0F66-4E2D-947E-77CFBE65B250}" srcOrd="0" destOrd="0" presId="urn:microsoft.com/office/officeart/2008/layout/LinedList"/>
    <dgm:cxn modelId="{BDDFEB9E-551B-463C-8171-EF49C28CDF02}" type="presParOf" srcId="{04FE7BAE-4519-4F9B-81FF-F0E45DABA94B}" destId="{06E17551-8558-4AEA-A952-73E71B3164FA}" srcOrd="1" destOrd="0" presId="urn:microsoft.com/office/officeart/2008/layout/LinedList"/>
    <dgm:cxn modelId="{6676263D-5F12-4B77-A00C-B5DDCE40729B}" type="presParOf" srcId="{06E17551-8558-4AEA-A952-73E71B3164FA}" destId="{6FEA440C-AF63-4D76-95A1-A2B940F8A9BA}" srcOrd="0" destOrd="0" presId="urn:microsoft.com/office/officeart/2008/layout/LinedList"/>
    <dgm:cxn modelId="{ED97DD2C-0596-414C-B000-ADB6916CD4BD}" type="presParOf" srcId="{06E17551-8558-4AEA-A952-73E71B3164FA}" destId="{E3CF9103-0A90-472B-B63A-5D99C55DD148}" srcOrd="1" destOrd="0" presId="urn:microsoft.com/office/officeart/2008/layout/LinedList"/>
    <dgm:cxn modelId="{5D48DFDA-462B-48AF-AA1A-2AB7F8F87B30}" type="presParOf" srcId="{06E17551-8558-4AEA-A952-73E71B3164FA}" destId="{FF3030A7-8C60-4649-ADDF-67C953BFD01D}" srcOrd="2" destOrd="0" presId="urn:microsoft.com/office/officeart/2008/layout/LinedList"/>
    <dgm:cxn modelId="{F53DEDDA-64B9-4B42-9783-A2E6FA556122}" type="presParOf" srcId="{04FE7BAE-4519-4F9B-81FF-F0E45DABA94B}" destId="{6CB381FB-325F-49D1-A50D-0B068785AEFA}" srcOrd="2" destOrd="0" presId="urn:microsoft.com/office/officeart/2008/layout/LinedList"/>
    <dgm:cxn modelId="{C6D376DF-9176-4BC0-B1FD-8EE0B6526469}" type="presParOf" srcId="{04FE7BAE-4519-4F9B-81FF-F0E45DABA94B}" destId="{07B2FD01-CD3A-41B0-8D0F-94FCAE9F980C}" srcOrd="3" destOrd="0" presId="urn:microsoft.com/office/officeart/2008/layout/LinedList"/>
    <dgm:cxn modelId="{26B84E88-E69C-43E0-BF32-25A23B3A3F58}" type="presParOf" srcId="{04FE7BAE-4519-4F9B-81FF-F0E45DABA94B}" destId="{F2A1879B-51A1-4F7D-BE78-B3044733B86F}" srcOrd="4" destOrd="0" presId="urn:microsoft.com/office/officeart/2008/layout/LinedList"/>
    <dgm:cxn modelId="{D6AE701B-28C3-4ACF-A4F5-A5314BFEB616}" type="presParOf" srcId="{F2A1879B-51A1-4F7D-BE78-B3044733B86F}" destId="{CE2F355C-89FF-4E32-98E5-A177DC441835}" srcOrd="0" destOrd="0" presId="urn:microsoft.com/office/officeart/2008/layout/LinedList"/>
    <dgm:cxn modelId="{D3774E1E-79AA-4E51-9E76-0278557122AB}" type="presParOf" srcId="{F2A1879B-51A1-4F7D-BE78-B3044733B86F}" destId="{FD1C5FB0-C4B3-4206-86DB-3619510FD8B8}" srcOrd="1" destOrd="0" presId="urn:microsoft.com/office/officeart/2008/layout/LinedList"/>
    <dgm:cxn modelId="{695B9B06-099D-475A-AD95-4BC15603152F}" type="presParOf" srcId="{F2A1879B-51A1-4F7D-BE78-B3044733B86F}" destId="{16C57905-8853-4FD6-B5BA-771758C0DEE0}" srcOrd="2" destOrd="0" presId="urn:microsoft.com/office/officeart/2008/layout/LinedList"/>
    <dgm:cxn modelId="{22B242D2-4A84-4231-98CA-4FCA5C7C2BAB}" type="presParOf" srcId="{04FE7BAE-4519-4F9B-81FF-F0E45DABA94B}" destId="{EBACA64D-1A9A-43EE-A523-D3B12DAE37C5}" srcOrd="5" destOrd="0" presId="urn:microsoft.com/office/officeart/2008/layout/LinedList"/>
    <dgm:cxn modelId="{64081A7C-B2CA-4572-9CC5-D3B2585304EC}" type="presParOf" srcId="{04FE7BAE-4519-4F9B-81FF-F0E45DABA94B}" destId="{E2F9145F-6781-4FC6-8674-F6FC47AF4761}" srcOrd="6" destOrd="0" presId="urn:microsoft.com/office/officeart/2008/layout/LinedList"/>
    <dgm:cxn modelId="{67562C99-7B4A-4CAD-BDE8-A0F83B8C9103}" type="presParOf" srcId="{04FE7BAE-4519-4F9B-81FF-F0E45DABA94B}" destId="{E1EF0DF6-7561-4E35-A1FD-43F0D05CF47F}" srcOrd="7" destOrd="0" presId="urn:microsoft.com/office/officeart/2008/layout/LinedList"/>
    <dgm:cxn modelId="{9DCDB5D7-BCE5-41D1-8ED8-9CE8EF21A4FF}" type="presParOf" srcId="{E1EF0DF6-7561-4E35-A1FD-43F0D05CF47F}" destId="{11AA980B-AA98-4715-A353-AB0F408BA254}" srcOrd="0" destOrd="0" presId="urn:microsoft.com/office/officeart/2008/layout/LinedList"/>
    <dgm:cxn modelId="{13F86997-DC33-4A3E-89AD-97DFA1C40535}" type="presParOf" srcId="{E1EF0DF6-7561-4E35-A1FD-43F0D05CF47F}" destId="{0A41AC8A-8F5E-476A-8719-21184B140CF2}" srcOrd="1" destOrd="0" presId="urn:microsoft.com/office/officeart/2008/layout/LinedList"/>
    <dgm:cxn modelId="{F970D2E0-76EB-4716-A631-FD7FA2C3C89B}" type="presParOf" srcId="{E1EF0DF6-7561-4E35-A1FD-43F0D05CF47F}" destId="{51C32FD6-A60F-4041-809F-8DC393B872BA}" srcOrd="2" destOrd="0" presId="urn:microsoft.com/office/officeart/2008/layout/LinedList"/>
    <dgm:cxn modelId="{AD98DC0B-A6FA-4151-BD80-4D28C39C3569}" type="presParOf" srcId="{04FE7BAE-4519-4F9B-81FF-F0E45DABA94B}" destId="{24D3D83F-1C82-4B91-82BB-CE0A8E251C59}" srcOrd="8" destOrd="0" presId="urn:microsoft.com/office/officeart/2008/layout/LinedList"/>
    <dgm:cxn modelId="{7E46204A-6963-4728-B14C-F204FD2C1FDB}" type="presParOf" srcId="{04FE7BAE-4519-4F9B-81FF-F0E45DABA94B}" destId="{ED73D989-D407-450B-9642-702A2D8EC73C}" srcOrd="9" destOrd="0" presId="urn:microsoft.com/office/officeart/2008/layout/LinedList"/>
    <dgm:cxn modelId="{C6928F27-9107-46B1-8795-D1C4591F558A}" type="presParOf" srcId="{04FE7BAE-4519-4F9B-81FF-F0E45DABA94B}" destId="{0AC71066-071F-4641-89B5-A3E26D64523A}" srcOrd="10" destOrd="0" presId="urn:microsoft.com/office/officeart/2008/layout/LinedList"/>
    <dgm:cxn modelId="{919BBAFA-0701-45F7-AAF0-3EAF5EE31698}" type="presParOf" srcId="{0AC71066-071F-4641-89B5-A3E26D64523A}" destId="{C54D65E7-B165-4317-BBF1-3AFE71E9AD45}" srcOrd="0" destOrd="0" presId="urn:microsoft.com/office/officeart/2008/layout/LinedList"/>
    <dgm:cxn modelId="{EA172F41-27B5-4B8D-A605-7D2D20FDBD18}" type="presParOf" srcId="{0AC71066-071F-4641-89B5-A3E26D64523A}" destId="{3542FEB9-E45E-45AE-B049-4167A649AC8D}" srcOrd="1" destOrd="0" presId="urn:microsoft.com/office/officeart/2008/layout/LinedList"/>
    <dgm:cxn modelId="{1A5B6E37-1297-47B0-9CE6-C0894BF68DBD}" type="presParOf" srcId="{0AC71066-071F-4641-89B5-A3E26D64523A}" destId="{62D67D68-739A-4FB5-84FF-E2C75CF5CCE6}" srcOrd="2" destOrd="0" presId="urn:microsoft.com/office/officeart/2008/layout/LinedList"/>
    <dgm:cxn modelId="{E40F70DE-3675-423C-9EF9-66C435BCC76E}" type="presParOf" srcId="{04FE7BAE-4519-4F9B-81FF-F0E45DABA94B}" destId="{066BCBC5-F3B7-4E2C-ABED-14685CBDD5FC}" srcOrd="11" destOrd="0" presId="urn:microsoft.com/office/officeart/2008/layout/LinedList"/>
    <dgm:cxn modelId="{EAAECE86-F72D-454E-9763-3B6158028F7E}" type="presParOf" srcId="{04FE7BAE-4519-4F9B-81FF-F0E45DABA94B}" destId="{8F1FDABD-770B-4D0A-917F-8A901FADA6D0}" srcOrd="12" destOrd="0" presId="urn:microsoft.com/office/officeart/2008/layout/LinedList"/>
    <dgm:cxn modelId="{B635A076-CE66-4CE9-A055-C5DB275E3507}" type="presParOf" srcId="{04FE7BAE-4519-4F9B-81FF-F0E45DABA94B}" destId="{06E8102F-FBE5-4C09-ADFB-C7F8D506F532}" srcOrd="13" destOrd="0" presId="urn:microsoft.com/office/officeart/2008/layout/LinedList"/>
    <dgm:cxn modelId="{4BF79FA0-7773-4DE0-9602-45C2B9A681BE}" type="presParOf" srcId="{06E8102F-FBE5-4C09-ADFB-C7F8D506F532}" destId="{B1965E34-795F-40E0-A0BF-190D810FB7F7}" srcOrd="0" destOrd="0" presId="urn:microsoft.com/office/officeart/2008/layout/LinedList"/>
    <dgm:cxn modelId="{D1C42F85-37B4-4655-86FE-4770AB288C2F}" type="presParOf" srcId="{06E8102F-FBE5-4C09-ADFB-C7F8D506F532}" destId="{1D84CB7E-32A0-4F80-BE18-4D3FEC60619D}" srcOrd="1" destOrd="0" presId="urn:microsoft.com/office/officeart/2008/layout/LinedList"/>
    <dgm:cxn modelId="{468C2655-5CA7-46C7-B022-044A3E6906D0}" type="presParOf" srcId="{06E8102F-FBE5-4C09-ADFB-C7F8D506F532}" destId="{1CCF2F3C-64C1-46E6-8A79-0653D5A375B7}" srcOrd="2" destOrd="0" presId="urn:microsoft.com/office/officeart/2008/layout/LinedList"/>
    <dgm:cxn modelId="{7F70017E-09EF-40F3-BEAD-A52AA66CEFB6}" type="presParOf" srcId="{04FE7BAE-4519-4F9B-81FF-F0E45DABA94B}" destId="{7626477A-4528-4C0B-8FE7-5A71205B06A6}" srcOrd="14" destOrd="0" presId="urn:microsoft.com/office/officeart/2008/layout/LinedList"/>
    <dgm:cxn modelId="{49FF2B21-6CA6-4899-B219-F6920C8792DA}" type="presParOf" srcId="{04FE7BAE-4519-4F9B-81FF-F0E45DABA94B}" destId="{2B9A82FC-5AE4-4E46-A535-CE180F79D846}" srcOrd="15" destOrd="0" presId="urn:microsoft.com/office/officeart/2008/layout/LinedList"/>
    <dgm:cxn modelId="{AA7C6BBB-825F-4C44-8F2F-4F3321A77CCE}" type="presParOf" srcId="{04FE7BAE-4519-4F9B-81FF-F0E45DABA94B}" destId="{38B1A76A-09B0-4F29-BA5E-5C7A10C57C97}" srcOrd="16" destOrd="0" presId="urn:microsoft.com/office/officeart/2008/layout/LinedList"/>
    <dgm:cxn modelId="{9F849AB5-2E6E-4711-8E9E-D8EF2F9E9979}" type="presParOf" srcId="{38B1A76A-09B0-4F29-BA5E-5C7A10C57C97}" destId="{3A0B4CC2-A89B-490C-B2B4-94007E92885E}" srcOrd="0" destOrd="0" presId="urn:microsoft.com/office/officeart/2008/layout/LinedList"/>
    <dgm:cxn modelId="{EB7D5746-0BB9-4876-AB9A-C99C5C672F63}" type="presParOf" srcId="{38B1A76A-09B0-4F29-BA5E-5C7A10C57C97}" destId="{28873D66-622D-4F84-9C7E-35642EB00E7E}" srcOrd="1" destOrd="0" presId="urn:microsoft.com/office/officeart/2008/layout/LinedList"/>
    <dgm:cxn modelId="{C4C7CEB5-E5E4-4528-9846-FBA35A887330}" type="presParOf" srcId="{38B1A76A-09B0-4F29-BA5E-5C7A10C57C97}" destId="{9210EBBA-36A1-4504-A845-79FBB3BEC3CC}" srcOrd="2" destOrd="0" presId="urn:microsoft.com/office/officeart/2008/layout/LinedList"/>
    <dgm:cxn modelId="{C310D870-5FA7-4E39-918F-911631A016AD}" type="presParOf" srcId="{04FE7BAE-4519-4F9B-81FF-F0E45DABA94B}" destId="{1ABF0588-F308-4594-8324-23B35A2627E3}" srcOrd="17" destOrd="0" presId="urn:microsoft.com/office/officeart/2008/layout/LinedList"/>
    <dgm:cxn modelId="{5386E835-DBAE-4D78-8ABA-3F82EB209B8D}" type="presParOf" srcId="{04FE7BAE-4519-4F9B-81FF-F0E45DABA94B}" destId="{DB9BC556-9CC5-44EB-B1BB-50E4E96D60B3}" srcOrd="18" destOrd="0" presId="urn:microsoft.com/office/officeart/2008/layout/LinedList"/>
  </dgm:cxnLst>
  <dgm:bg>
    <a:solidFill>
      <a:schemeClr val="accent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B22F594-6CF5-480A-A994-6C413C9A50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8D35641F-87CC-465A-B118-5514860F96D9}">
      <dgm:prSet phldrT="[Metin]"/>
      <dgm:spPr/>
      <dgm:t>
        <a:bodyPr/>
        <a:lstStyle/>
        <a:p>
          <a:pPr algn="ctr"/>
          <a:endParaRPr lang="tr-TR" dirty="0"/>
        </a:p>
      </dgm:t>
    </dgm:pt>
    <dgm:pt modelId="{7CE1D343-A7AA-4FE2-BC37-A94CFD889709}" type="parTrans" cxnId="{96E45DFC-4D76-4C17-9F36-712BE19A95C0}">
      <dgm:prSet/>
      <dgm:spPr/>
      <dgm:t>
        <a:bodyPr/>
        <a:lstStyle/>
        <a:p>
          <a:endParaRPr lang="tr-TR"/>
        </a:p>
      </dgm:t>
    </dgm:pt>
    <dgm:pt modelId="{002E30C5-EDF3-4904-AB8B-7526CE4CFEBA}" type="sibTrans" cxnId="{96E45DFC-4D76-4C17-9F36-712BE19A95C0}">
      <dgm:prSet/>
      <dgm:spPr/>
      <dgm:t>
        <a:bodyPr/>
        <a:lstStyle/>
        <a:p>
          <a:endParaRPr lang="tr-TR"/>
        </a:p>
      </dgm:t>
    </dgm:pt>
    <dgm:pt modelId="{833DFE42-A83D-4A0C-A6FD-7266BFEE69C2}">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tespit edilen risklerin, muhtemel etkileri ve gerçekleşme olasılıkları ölçülüyor mu?</a:t>
          </a:r>
          <a:endParaRPr lang="tr-TR" dirty="0"/>
        </a:p>
      </dgm:t>
    </dgm:pt>
    <dgm:pt modelId="{1A733CA7-C930-45E6-9979-C44C5EE480A5}" type="sibTrans" cxnId="{BC3E7788-14CA-4C2A-A00D-FA5BA99B88C4}">
      <dgm:prSet/>
      <dgm:spPr/>
      <dgm:t>
        <a:bodyPr/>
        <a:lstStyle/>
        <a:p>
          <a:endParaRPr lang="tr-TR"/>
        </a:p>
      </dgm:t>
    </dgm:pt>
    <dgm:pt modelId="{42ECB5FB-B5CA-453D-8F21-34122B2772BE}" type="parTrans" cxnId="{BC3E7788-14CA-4C2A-A00D-FA5BA99B88C4}">
      <dgm:prSet/>
      <dgm:spPr/>
      <dgm:t>
        <a:bodyPr/>
        <a:lstStyle/>
        <a:p>
          <a:endParaRPr lang="tr-TR"/>
        </a:p>
      </dgm:t>
    </dgm:pt>
    <dgm:pt modelId="{6F00916E-1314-4FA1-9035-4043355EF46A}">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tespit edilen riskler, risk puanlarına (Etki x Olasılık) veya önem derecelerine göre </a:t>
          </a:r>
          <a:r>
            <a:rPr lang="tr-TR" dirty="0" err="1" smtClean="0"/>
            <a:t>önceliklendiriliyor</a:t>
          </a:r>
          <a:r>
            <a:rPr lang="tr-TR" dirty="0" smtClean="0"/>
            <a:t> mu?</a:t>
          </a:r>
          <a:endParaRPr lang="tr-TR" dirty="0"/>
        </a:p>
      </dgm:t>
    </dgm:pt>
    <dgm:pt modelId="{4C92AC79-F7DC-416B-9A0E-D0664AFBEB4E}" type="sibTrans" cxnId="{5A170E9A-5E22-498B-AA4B-B010D9A5F61B}">
      <dgm:prSet/>
      <dgm:spPr/>
      <dgm:t>
        <a:bodyPr/>
        <a:lstStyle/>
        <a:p>
          <a:endParaRPr lang="tr-TR"/>
        </a:p>
      </dgm:t>
    </dgm:pt>
    <dgm:pt modelId="{AB46A16F-BA58-4BA7-8470-9F13A87150B3}" type="parTrans" cxnId="{5A170E9A-5E22-498B-AA4B-B010D9A5F61B}">
      <dgm:prSet/>
      <dgm:spPr/>
      <dgm:t>
        <a:bodyPr/>
        <a:lstStyle/>
        <a:p>
          <a:endParaRPr lang="tr-TR"/>
        </a:p>
      </dgm:t>
    </dgm:pt>
    <dgm:pt modelId="{B5B69A66-D80C-4483-9760-E5D29A6024D8}">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tespit edilen riskler uygun araçlarla kayıt altına alınıyor mu?</a:t>
          </a:r>
          <a:endParaRPr lang="tr-TR" dirty="0"/>
        </a:p>
      </dgm:t>
    </dgm:pt>
    <dgm:pt modelId="{96F21B04-B071-4CE9-81BC-BD905644CE8B}" type="sibTrans" cxnId="{1ED7766B-408C-4E07-BF5B-82FA3DF8C473}">
      <dgm:prSet/>
      <dgm:spPr/>
      <dgm:t>
        <a:bodyPr/>
        <a:lstStyle/>
        <a:p>
          <a:endParaRPr lang="tr-TR"/>
        </a:p>
      </dgm:t>
    </dgm:pt>
    <dgm:pt modelId="{78CEBB50-3020-4AF7-8D27-84E6EE6A3342}" type="parTrans" cxnId="{1ED7766B-408C-4E07-BF5B-82FA3DF8C473}">
      <dgm:prSet/>
      <dgm:spPr/>
      <dgm:t>
        <a:bodyPr/>
        <a:lstStyle/>
        <a:p>
          <a:endParaRPr lang="tr-TR"/>
        </a:p>
      </dgm:t>
    </dgm:pt>
    <dgm:pt modelId="{0FDE4155-95BD-4B15-8B35-E287D7DEDEA8}">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tespit edilen risklere verilecek cevap yöntemi belirlenirken fayda-maliyet analizi yapılıyor mu?</a:t>
          </a:r>
          <a:endParaRPr lang="tr-TR" dirty="0"/>
        </a:p>
      </dgm:t>
    </dgm:pt>
    <dgm:pt modelId="{CDCD4492-AA90-4DF7-A8A9-D3524DAB4191}" type="sibTrans" cxnId="{C3115266-E92A-4F49-A7D7-3E2CEC997D71}">
      <dgm:prSet/>
      <dgm:spPr/>
      <dgm:t>
        <a:bodyPr/>
        <a:lstStyle/>
        <a:p>
          <a:endParaRPr lang="tr-TR"/>
        </a:p>
      </dgm:t>
    </dgm:pt>
    <dgm:pt modelId="{042A1081-0796-43E3-8572-A06B82B8747B}" type="parTrans" cxnId="{C3115266-E92A-4F49-A7D7-3E2CEC997D71}">
      <dgm:prSet/>
      <dgm:spPr/>
      <dgm:t>
        <a:bodyPr/>
        <a:lstStyle/>
        <a:p>
          <a:endParaRPr lang="tr-TR"/>
        </a:p>
      </dgm:t>
    </dgm:pt>
    <dgm:pt modelId="{4D27FF9F-D61C-4D49-9B1C-4C6BB59E743A}">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tespit edilen risklerin gerçekleşme olasılıklarında veya etkilerinde bir değişiklik olup olmadığı ya da yeni risklerin ortaya çıkıp çıkmadığı belirli periyotlarla gözden geçiriliyor mu?</a:t>
          </a:r>
          <a:endParaRPr lang="tr-TR" dirty="0"/>
        </a:p>
      </dgm:t>
    </dgm:pt>
    <dgm:pt modelId="{2AA14109-E0B8-4A5F-8EDE-844096D0C484}" type="parTrans" cxnId="{D55F71AA-7844-48A9-A1E3-B4FC009AE691}">
      <dgm:prSet/>
      <dgm:spPr/>
      <dgm:t>
        <a:bodyPr/>
        <a:lstStyle/>
        <a:p>
          <a:endParaRPr lang="tr-TR"/>
        </a:p>
      </dgm:t>
    </dgm:pt>
    <dgm:pt modelId="{96BECC97-D827-4C97-A4E2-5D458A709276}" type="sibTrans" cxnId="{D55F71AA-7844-48A9-A1E3-B4FC009AE691}">
      <dgm:prSet/>
      <dgm:spPr/>
      <dgm:t>
        <a:bodyPr/>
        <a:lstStyle/>
        <a:p>
          <a:endParaRPr lang="tr-TR"/>
        </a:p>
      </dgm:t>
    </dgm:pt>
    <dgm:pt modelId="{50EED611-928F-4F58-B81F-BE69DB9F2E3B}">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riskler, birim/program ve alt birim/ </a:t>
          </a:r>
          <a:r>
            <a:rPr lang="tr-TR" dirty="0" err="1" smtClean="0"/>
            <a:t>operasyonel</a:t>
          </a:r>
          <a:r>
            <a:rPr lang="tr-TR" dirty="0" smtClean="0"/>
            <a:t> düzeyinde tespit ediliyor mu?</a:t>
          </a:r>
          <a:endParaRPr lang="tr-TR" dirty="0"/>
        </a:p>
      </dgm:t>
    </dgm:pt>
    <dgm:pt modelId="{5E69B136-D9B6-495B-B744-17281A9C7947}" type="sibTrans" cxnId="{3699B077-580A-4435-8411-B0326A40EB2D}">
      <dgm:prSet/>
      <dgm:spPr/>
      <dgm:t>
        <a:bodyPr/>
        <a:lstStyle/>
        <a:p>
          <a:endParaRPr lang="tr-TR"/>
        </a:p>
      </dgm:t>
    </dgm:pt>
    <dgm:pt modelId="{1D42FD71-3E02-44AD-A48D-3A8E2C39537F}" type="parTrans" cxnId="{3699B077-580A-4435-8411-B0326A40EB2D}">
      <dgm:prSet/>
      <dgm:spPr/>
      <dgm:t>
        <a:bodyPr/>
        <a:lstStyle/>
        <a:p>
          <a:endParaRPr lang="tr-TR"/>
        </a:p>
      </dgm:t>
    </dgm:pt>
    <dgm:pt modelId="{AB3E6755-E6FD-4ED4-A0C4-434FA6D2369F}" type="pres">
      <dgm:prSet presAssocID="{7B22F594-6CF5-480A-A994-6C413C9A5058}" presName="vert0" presStyleCnt="0">
        <dgm:presLayoutVars>
          <dgm:dir/>
          <dgm:animOne val="branch"/>
          <dgm:animLvl val="lvl"/>
        </dgm:presLayoutVars>
      </dgm:prSet>
      <dgm:spPr/>
      <dgm:t>
        <a:bodyPr/>
        <a:lstStyle/>
        <a:p>
          <a:endParaRPr lang="tr-TR"/>
        </a:p>
      </dgm:t>
    </dgm:pt>
    <dgm:pt modelId="{7B85CC00-3045-4136-AA0F-597A75C618F6}" type="pres">
      <dgm:prSet presAssocID="{8D35641F-87CC-465A-B118-5514860F96D9}" presName="thickLine" presStyleLbl="alignNode1" presStyleIdx="0" presStyleCnt="1"/>
      <dgm:spPr/>
      <dgm:t>
        <a:bodyPr/>
        <a:lstStyle/>
        <a:p>
          <a:endParaRPr lang="tr-TR"/>
        </a:p>
      </dgm:t>
    </dgm:pt>
    <dgm:pt modelId="{64C0D936-830B-4D79-B6ED-54908576A8E9}" type="pres">
      <dgm:prSet presAssocID="{8D35641F-87CC-465A-B118-5514860F96D9}" presName="horz1" presStyleCnt="0"/>
      <dgm:spPr/>
    </dgm:pt>
    <dgm:pt modelId="{3C8B706E-1B4B-44BF-8A09-86B15CB59381}" type="pres">
      <dgm:prSet presAssocID="{8D35641F-87CC-465A-B118-5514860F96D9}" presName="tx1" presStyleLbl="revTx" presStyleIdx="0" presStyleCnt="7"/>
      <dgm:spPr/>
      <dgm:t>
        <a:bodyPr/>
        <a:lstStyle/>
        <a:p>
          <a:endParaRPr lang="tr-TR"/>
        </a:p>
      </dgm:t>
    </dgm:pt>
    <dgm:pt modelId="{04FE7BAE-4519-4F9B-81FF-F0E45DABA94B}" type="pres">
      <dgm:prSet presAssocID="{8D35641F-87CC-465A-B118-5514860F96D9}" presName="vert1" presStyleCnt="0"/>
      <dgm:spPr/>
    </dgm:pt>
    <dgm:pt modelId="{E66D9FD9-0F66-4E2D-947E-77CFBE65B250}" type="pres">
      <dgm:prSet presAssocID="{50EED611-928F-4F58-B81F-BE69DB9F2E3B}" presName="vertSpace2a" presStyleCnt="0"/>
      <dgm:spPr/>
    </dgm:pt>
    <dgm:pt modelId="{06E17551-8558-4AEA-A952-73E71B3164FA}" type="pres">
      <dgm:prSet presAssocID="{50EED611-928F-4F58-B81F-BE69DB9F2E3B}" presName="horz2" presStyleCnt="0"/>
      <dgm:spPr/>
    </dgm:pt>
    <dgm:pt modelId="{6FEA440C-AF63-4D76-95A1-A2B940F8A9BA}" type="pres">
      <dgm:prSet presAssocID="{50EED611-928F-4F58-B81F-BE69DB9F2E3B}" presName="horzSpace2" presStyleCnt="0"/>
      <dgm:spPr/>
    </dgm:pt>
    <dgm:pt modelId="{E3CF9103-0A90-472B-B63A-5D99C55DD148}" type="pres">
      <dgm:prSet presAssocID="{50EED611-928F-4F58-B81F-BE69DB9F2E3B}" presName="tx2" presStyleLbl="revTx" presStyleIdx="1" presStyleCnt="7"/>
      <dgm:spPr/>
      <dgm:t>
        <a:bodyPr/>
        <a:lstStyle/>
        <a:p>
          <a:endParaRPr lang="tr-TR"/>
        </a:p>
      </dgm:t>
    </dgm:pt>
    <dgm:pt modelId="{FF3030A7-8C60-4649-ADDF-67C953BFD01D}" type="pres">
      <dgm:prSet presAssocID="{50EED611-928F-4F58-B81F-BE69DB9F2E3B}" presName="vert2" presStyleCnt="0"/>
      <dgm:spPr/>
    </dgm:pt>
    <dgm:pt modelId="{6CB381FB-325F-49D1-A50D-0B068785AEFA}" type="pres">
      <dgm:prSet presAssocID="{50EED611-928F-4F58-B81F-BE69DB9F2E3B}" presName="thinLine2b" presStyleLbl="callout" presStyleIdx="0" presStyleCnt="6"/>
      <dgm:spPr/>
    </dgm:pt>
    <dgm:pt modelId="{07B2FD01-CD3A-41B0-8D0F-94FCAE9F980C}" type="pres">
      <dgm:prSet presAssocID="{50EED611-928F-4F58-B81F-BE69DB9F2E3B}" presName="vertSpace2b" presStyleCnt="0"/>
      <dgm:spPr/>
    </dgm:pt>
    <dgm:pt modelId="{F2A1879B-51A1-4F7D-BE78-B3044733B86F}" type="pres">
      <dgm:prSet presAssocID="{833DFE42-A83D-4A0C-A6FD-7266BFEE69C2}" presName="horz2" presStyleCnt="0"/>
      <dgm:spPr/>
    </dgm:pt>
    <dgm:pt modelId="{CE2F355C-89FF-4E32-98E5-A177DC441835}" type="pres">
      <dgm:prSet presAssocID="{833DFE42-A83D-4A0C-A6FD-7266BFEE69C2}" presName="horzSpace2" presStyleCnt="0"/>
      <dgm:spPr/>
    </dgm:pt>
    <dgm:pt modelId="{FD1C5FB0-C4B3-4206-86DB-3619510FD8B8}" type="pres">
      <dgm:prSet presAssocID="{833DFE42-A83D-4A0C-A6FD-7266BFEE69C2}" presName="tx2" presStyleLbl="revTx" presStyleIdx="2" presStyleCnt="7"/>
      <dgm:spPr/>
      <dgm:t>
        <a:bodyPr/>
        <a:lstStyle/>
        <a:p>
          <a:endParaRPr lang="tr-TR"/>
        </a:p>
      </dgm:t>
    </dgm:pt>
    <dgm:pt modelId="{16C57905-8853-4FD6-B5BA-771758C0DEE0}" type="pres">
      <dgm:prSet presAssocID="{833DFE42-A83D-4A0C-A6FD-7266BFEE69C2}" presName="vert2" presStyleCnt="0"/>
      <dgm:spPr/>
    </dgm:pt>
    <dgm:pt modelId="{EBACA64D-1A9A-43EE-A523-D3B12DAE37C5}" type="pres">
      <dgm:prSet presAssocID="{833DFE42-A83D-4A0C-A6FD-7266BFEE69C2}" presName="thinLine2b" presStyleLbl="callout" presStyleIdx="1" presStyleCnt="6"/>
      <dgm:spPr/>
    </dgm:pt>
    <dgm:pt modelId="{E2F9145F-6781-4FC6-8674-F6FC47AF4761}" type="pres">
      <dgm:prSet presAssocID="{833DFE42-A83D-4A0C-A6FD-7266BFEE69C2}" presName="vertSpace2b" presStyleCnt="0"/>
      <dgm:spPr/>
    </dgm:pt>
    <dgm:pt modelId="{E1EF0DF6-7561-4E35-A1FD-43F0D05CF47F}" type="pres">
      <dgm:prSet presAssocID="{6F00916E-1314-4FA1-9035-4043355EF46A}" presName="horz2" presStyleCnt="0"/>
      <dgm:spPr/>
    </dgm:pt>
    <dgm:pt modelId="{11AA980B-AA98-4715-A353-AB0F408BA254}" type="pres">
      <dgm:prSet presAssocID="{6F00916E-1314-4FA1-9035-4043355EF46A}" presName="horzSpace2" presStyleCnt="0"/>
      <dgm:spPr/>
    </dgm:pt>
    <dgm:pt modelId="{0A41AC8A-8F5E-476A-8719-21184B140CF2}" type="pres">
      <dgm:prSet presAssocID="{6F00916E-1314-4FA1-9035-4043355EF46A}" presName="tx2" presStyleLbl="revTx" presStyleIdx="3" presStyleCnt="7"/>
      <dgm:spPr/>
      <dgm:t>
        <a:bodyPr/>
        <a:lstStyle/>
        <a:p>
          <a:endParaRPr lang="tr-TR"/>
        </a:p>
      </dgm:t>
    </dgm:pt>
    <dgm:pt modelId="{51C32FD6-A60F-4041-809F-8DC393B872BA}" type="pres">
      <dgm:prSet presAssocID="{6F00916E-1314-4FA1-9035-4043355EF46A}" presName="vert2" presStyleCnt="0"/>
      <dgm:spPr/>
    </dgm:pt>
    <dgm:pt modelId="{24D3D83F-1C82-4B91-82BB-CE0A8E251C59}" type="pres">
      <dgm:prSet presAssocID="{6F00916E-1314-4FA1-9035-4043355EF46A}" presName="thinLine2b" presStyleLbl="callout" presStyleIdx="2" presStyleCnt="6"/>
      <dgm:spPr/>
    </dgm:pt>
    <dgm:pt modelId="{ED73D989-D407-450B-9642-702A2D8EC73C}" type="pres">
      <dgm:prSet presAssocID="{6F00916E-1314-4FA1-9035-4043355EF46A}" presName="vertSpace2b" presStyleCnt="0"/>
      <dgm:spPr/>
    </dgm:pt>
    <dgm:pt modelId="{0AC71066-071F-4641-89B5-A3E26D64523A}" type="pres">
      <dgm:prSet presAssocID="{B5B69A66-D80C-4483-9760-E5D29A6024D8}" presName="horz2" presStyleCnt="0"/>
      <dgm:spPr/>
    </dgm:pt>
    <dgm:pt modelId="{C54D65E7-B165-4317-BBF1-3AFE71E9AD45}" type="pres">
      <dgm:prSet presAssocID="{B5B69A66-D80C-4483-9760-E5D29A6024D8}" presName="horzSpace2" presStyleCnt="0"/>
      <dgm:spPr/>
    </dgm:pt>
    <dgm:pt modelId="{3542FEB9-E45E-45AE-B049-4167A649AC8D}" type="pres">
      <dgm:prSet presAssocID="{B5B69A66-D80C-4483-9760-E5D29A6024D8}" presName="tx2" presStyleLbl="revTx" presStyleIdx="4" presStyleCnt="7"/>
      <dgm:spPr/>
      <dgm:t>
        <a:bodyPr/>
        <a:lstStyle/>
        <a:p>
          <a:endParaRPr lang="tr-TR"/>
        </a:p>
      </dgm:t>
    </dgm:pt>
    <dgm:pt modelId="{62D67D68-739A-4FB5-84FF-E2C75CF5CCE6}" type="pres">
      <dgm:prSet presAssocID="{B5B69A66-D80C-4483-9760-E5D29A6024D8}" presName="vert2" presStyleCnt="0"/>
      <dgm:spPr/>
    </dgm:pt>
    <dgm:pt modelId="{066BCBC5-F3B7-4E2C-ABED-14685CBDD5FC}" type="pres">
      <dgm:prSet presAssocID="{B5B69A66-D80C-4483-9760-E5D29A6024D8}" presName="thinLine2b" presStyleLbl="callout" presStyleIdx="3" presStyleCnt="6"/>
      <dgm:spPr/>
    </dgm:pt>
    <dgm:pt modelId="{8F1FDABD-770B-4D0A-917F-8A901FADA6D0}" type="pres">
      <dgm:prSet presAssocID="{B5B69A66-D80C-4483-9760-E5D29A6024D8}" presName="vertSpace2b" presStyleCnt="0"/>
      <dgm:spPr/>
    </dgm:pt>
    <dgm:pt modelId="{06E8102F-FBE5-4C09-ADFB-C7F8D506F532}" type="pres">
      <dgm:prSet presAssocID="{0FDE4155-95BD-4B15-8B35-E287D7DEDEA8}" presName="horz2" presStyleCnt="0"/>
      <dgm:spPr/>
    </dgm:pt>
    <dgm:pt modelId="{B1965E34-795F-40E0-A0BF-190D810FB7F7}" type="pres">
      <dgm:prSet presAssocID="{0FDE4155-95BD-4B15-8B35-E287D7DEDEA8}" presName="horzSpace2" presStyleCnt="0"/>
      <dgm:spPr/>
    </dgm:pt>
    <dgm:pt modelId="{1D84CB7E-32A0-4F80-BE18-4D3FEC60619D}" type="pres">
      <dgm:prSet presAssocID="{0FDE4155-95BD-4B15-8B35-E287D7DEDEA8}" presName="tx2" presStyleLbl="revTx" presStyleIdx="5" presStyleCnt="7"/>
      <dgm:spPr/>
      <dgm:t>
        <a:bodyPr/>
        <a:lstStyle/>
        <a:p>
          <a:endParaRPr lang="tr-TR"/>
        </a:p>
      </dgm:t>
    </dgm:pt>
    <dgm:pt modelId="{1CCF2F3C-64C1-46E6-8A79-0653D5A375B7}" type="pres">
      <dgm:prSet presAssocID="{0FDE4155-95BD-4B15-8B35-E287D7DEDEA8}" presName="vert2" presStyleCnt="0"/>
      <dgm:spPr/>
    </dgm:pt>
    <dgm:pt modelId="{7626477A-4528-4C0B-8FE7-5A71205B06A6}" type="pres">
      <dgm:prSet presAssocID="{0FDE4155-95BD-4B15-8B35-E287D7DEDEA8}" presName="thinLine2b" presStyleLbl="callout" presStyleIdx="4" presStyleCnt="6"/>
      <dgm:spPr/>
    </dgm:pt>
    <dgm:pt modelId="{2B9A82FC-5AE4-4E46-A535-CE180F79D846}" type="pres">
      <dgm:prSet presAssocID="{0FDE4155-95BD-4B15-8B35-E287D7DEDEA8}" presName="vertSpace2b" presStyleCnt="0"/>
      <dgm:spPr/>
    </dgm:pt>
    <dgm:pt modelId="{6D3C87E2-2A8C-4B41-A22B-6B1307C41261}" type="pres">
      <dgm:prSet presAssocID="{4D27FF9F-D61C-4D49-9B1C-4C6BB59E743A}" presName="horz2" presStyleCnt="0"/>
      <dgm:spPr/>
    </dgm:pt>
    <dgm:pt modelId="{CF650982-D30A-46CB-BC9D-E02654ED17BF}" type="pres">
      <dgm:prSet presAssocID="{4D27FF9F-D61C-4D49-9B1C-4C6BB59E743A}" presName="horzSpace2" presStyleCnt="0"/>
      <dgm:spPr/>
    </dgm:pt>
    <dgm:pt modelId="{AF20D901-C0A2-4AB6-A236-EBA2AA3998A8}" type="pres">
      <dgm:prSet presAssocID="{4D27FF9F-D61C-4D49-9B1C-4C6BB59E743A}" presName="tx2" presStyleLbl="revTx" presStyleIdx="6" presStyleCnt="7"/>
      <dgm:spPr/>
      <dgm:t>
        <a:bodyPr/>
        <a:lstStyle/>
        <a:p>
          <a:endParaRPr lang="tr-TR"/>
        </a:p>
      </dgm:t>
    </dgm:pt>
    <dgm:pt modelId="{4CE6749C-5C89-426F-9588-3FB03F2D3C5A}" type="pres">
      <dgm:prSet presAssocID="{4D27FF9F-D61C-4D49-9B1C-4C6BB59E743A}" presName="vert2" presStyleCnt="0"/>
      <dgm:spPr/>
    </dgm:pt>
    <dgm:pt modelId="{2E96D03C-C09A-4E9C-A9C7-3210641A8AA7}" type="pres">
      <dgm:prSet presAssocID="{4D27FF9F-D61C-4D49-9B1C-4C6BB59E743A}" presName="thinLine2b" presStyleLbl="callout" presStyleIdx="5" presStyleCnt="6"/>
      <dgm:spPr/>
    </dgm:pt>
    <dgm:pt modelId="{ABC800E4-8ADA-4D92-B1EC-09A42565067B}" type="pres">
      <dgm:prSet presAssocID="{4D27FF9F-D61C-4D49-9B1C-4C6BB59E743A}" presName="vertSpace2b" presStyleCnt="0"/>
      <dgm:spPr/>
    </dgm:pt>
  </dgm:ptLst>
  <dgm:cxnLst>
    <dgm:cxn modelId="{96E45DFC-4D76-4C17-9F36-712BE19A95C0}" srcId="{7B22F594-6CF5-480A-A994-6C413C9A5058}" destId="{8D35641F-87CC-465A-B118-5514860F96D9}" srcOrd="0" destOrd="0" parTransId="{7CE1D343-A7AA-4FE2-BC37-A94CFD889709}" sibTransId="{002E30C5-EDF3-4904-AB8B-7526CE4CFEBA}"/>
    <dgm:cxn modelId="{C3115266-E92A-4F49-A7D7-3E2CEC997D71}" srcId="{8D35641F-87CC-465A-B118-5514860F96D9}" destId="{0FDE4155-95BD-4B15-8B35-E287D7DEDEA8}" srcOrd="4" destOrd="0" parTransId="{042A1081-0796-43E3-8572-A06B82B8747B}" sibTransId="{CDCD4492-AA90-4DF7-A8A9-D3524DAB4191}"/>
    <dgm:cxn modelId="{5A170E9A-5E22-498B-AA4B-B010D9A5F61B}" srcId="{8D35641F-87CC-465A-B118-5514860F96D9}" destId="{6F00916E-1314-4FA1-9035-4043355EF46A}" srcOrd="2" destOrd="0" parTransId="{AB46A16F-BA58-4BA7-8470-9F13A87150B3}" sibTransId="{4C92AC79-F7DC-416B-9A0E-D0664AFBEB4E}"/>
    <dgm:cxn modelId="{BC3E7788-14CA-4C2A-A00D-FA5BA99B88C4}" srcId="{8D35641F-87CC-465A-B118-5514860F96D9}" destId="{833DFE42-A83D-4A0C-A6FD-7266BFEE69C2}" srcOrd="1" destOrd="0" parTransId="{42ECB5FB-B5CA-453D-8F21-34122B2772BE}" sibTransId="{1A733CA7-C930-45E6-9979-C44C5EE480A5}"/>
    <dgm:cxn modelId="{83152854-ED74-48F0-987C-B8E3CAE4BBA3}" type="presOf" srcId="{0FDE4155-95BD-4B15-8B35-E287D7DEDEA8}" destId="{1D84CB7E-32A0-4F80-BE18-4D3FEC60619D}" srcOrd="0" destOrd="0" presId="urn:microsoft.com/office/officeart/2008/layout/LinedList"/>
    <dgm:cxn modelId="{5676ED70-1E2F-4564-B976-0CE9B0338C0E}" type="presOf" srcId="{50EED611-928F-4F58-B81F-BE69DB9F2E3B}" destId="{E3CF9103-0A90-472B-B63A-5D99C55DD148}" srcOrd="0" destOrd="0" presId="urn:microsoft.com/office/officeart/2008/layout/LinedList"/>
    <dgm:cxn modelId="{75C30525-DF3D-489E-81C0-3915C880650A}" type="presOf" srcId="{8D35641F-87CC-465A-B118-5514860F96D9}" destId="{3C8B706E-1B4B-44BF-8A09-86B15CB59381}" srcOrd="0" destOrd="0" presId="urn:microsoft.com/office/officeart/2008/layout/LinedList"/>
    <dgm:cxn modelId="{24476E63-6483-4BA5-8CEA-0865DC7205EE}" type="presOf" srcId="{6F00916E-1314-4FA1-9035-4043355EF46A}" destId="{0A41AC8A-8F5E-476A-8719-21184B140CF2}" srcOrd="0" destOrd="0" presId="urn:microsoft.com/office/officeart/2008/layout/LinedList"/>
    <dgm:cxn modelId="{1ED7766B-408C-4E07-BF5B-82FA3DF8C473}" srcId="{8D35641F-87CC-465A-B118-5514860F96D9}" destId="{B5B69A66-D80C-4483-9760-E5D29A6024D8}" srcOrd="3" destOrd="0" parTransId="{78CEBB50-3020-4AF7-8D27-84E6EE6A3342}" sibTransId="{96F21B04-B071-4CE9-81BC-BD905644CE8B}"/>
    <dgm:cxn modelId="{E02D408C-4756-4AFD-A81E-FD79962872B9}" type="presOf" srcId="{B5B69A66-D80C-4483-9760-E5D29A6024D8}" destId="{3542FEB9-E45E-45AE-B049-4167A649AC8D}" srcOrd="0" destOrd="0" presId="urn:microsoft.com/office/officeart/2008/layout/LinedList"/>
    <dgm:cxn modelId="{CD1FE794-9826-4044-BCFE-4C6E9D4FDF21}" type="presOf" srcId="{4D27FF9F-D61C-4D49-9B1C-4C6BB59E743A}" destId="{AF20D901-C0A2-4AB6-A236-EBA2AA3998A8}" srcOrd="0" destOrd="0" presId="urn:microsoft.com/office/officeart/2008/layout/LinedList"/>
    <dgm:cxn modelId="{3699B077-580A-4435-8411-B0326A40EB2D}" srcId="{8D35641F-87CC-465A-B118-5514860F96D9}" destId="{50EED611-928F-4F58-B81F-BE69DB9F2E3B}" srcOrd="0" destOrd="0" parTransId="{1D42FD71-3E02-44AD-A48D-3A8E2C39537F}" sibTransId="{5E69B136-D9B6-495B-B744-17281A9C7947}"/>
    <dgm:cxn modelId="{D55F71AA-7844-48A9-A1E3-B4FC009AE691}" srcId="{8D35641F-87CC-465A-B118-5514860F96D9}" destId="{4D27FF9F-D61C-4D49-9B1C-4C6BB59E743A}" srcOrd="5" destOrd="0" parTransId="{2AA14109-E0B8-4A5F-8EDE-844096D0C484}" sibTransId="{96BECC97-D827-4C97-A4E2-5D458A709276}"/>
    <dgm:cxn modelId="{0BE4A01B-3029-4123-AAFF-C6A6B2A4CC69}" type="presOf" srcId="{833DFE42-A83D-4A0C-A6FD-7266BFEE69C2}" destId="{FD1C5FB0-C4B3-4206-86DB-3619510FD8B8}" srcOrd="0" destOrd="0" presId="urn:microsoft.com/office/officeart/2008/layout/LinedList"/>
    <dgm:cxn modelId="{F5E3429D-DD41-4635-9370-485146C04925}" type="presOf" srcId="{7B22F594-6CF5-480A-A994-6C413C9A5058}" destId="{AB3E6755-E6FD-4ED4-A0C4-434FA6D2369F}" srcOrd="0" destOrd="0" presId="urn:microsoft.com/office/officeart/2008/layout/LinedList"/>
    <dgm:cxn modelId="{26D364DA-2EA5-4B61-B281-803ECB8F5E87}" type="presParOf" srcId="{AB3E6755-E6FD-4ED4-A0C4-434FA6D2369F}" destId="{7B85CC00-3045-4136-AA0F-597A75C618F6}" srcOrd="0" destOrd="0" presId="urn:microsoft.com/office/officeart/2008/layout/LinedList"/>
    <dgm:cxn modelId="{B2FAC0E7-BCA8-479F-92BC-9F6272FF0E89}" type="presParOf" srcId="{AB3E6755-E6FD-4ED4-A0C4-434FA6D2369F}" destId="{64C0D936-830B-4D79-B6ED-54908576A8E9}" srcOrd="1" destOrd="0" presId="urn:microsoft.com/office/officeart/2008/layout/LinedList"/>
    <dgm:cxn modelId="{19B70C11-DE62-4168-958D-99B1B02B6D68}" type="presParOf" srcId="{64C0D936-830B-4D79-B6ED-54908576A8E9}" destId="{3C8B706E-1B4B-44BF-8A09-86B15CB59381}" srcOrd="0" destOrd="0" presId="urn:microsoft.com/office/officeart/2008/layout/LinedList"/>
    <dgm:cxn modelId="{257C1FB2-1B77-4E5C-BB2B-A394D9A43B09}" type="presParOf" srcId="{64C0D936-830B-4D79-B6ED-54908576A8E9}" destId="{04FE7BAE-4519-4F9B-81FF-F0E45DABA94B}" srcOrd="1" destOrd="0" presId="urn:microsoft.com/office/officeart/2008/layout/LinedList"/>
    <dgm:cxn modelId="{E07E83D7-F43A-4C35-A835-BCB5C856D09B}" type="presParOf" srcId="{04FE7BAE-4519-4F9B-81FF-F0E45DABA94B}" destId="{E66D9FD9-0F66-4E2D-947E-77CFBE65B250}" srcOrd="0" destOrd="0" presId="urn:microsoft.com/office/officeart/2008/layout/LinedList"/>
    <dgm:cxn modelId="{BDDFEB9E-551B-463C-8171-EF49C28CDF02}" type="presParOf" srcId="{04FE7BAE-4519-4F9B-81FF-F0E45DABA94B}" destId="{06E17551-8558-4AEA-A952-73E71B3164FA}" srcOrd="1" destOrd="0" presId="urn:microsoft.com/office/officeart/2008/layout/LinedList"/>
    <dgm:cxn modelId="{6676263D-5F12-4B77-A00C-B5DDCE40729B}" type="presParOf" srcId="{06E17551-8558-4AEA-A952-73E71B3164FA}" destId="{6FEA440C-AF63-4D76-95A1-A2B940F8A9BA}" srcOrd="0" destOrd="0" presId="urn:microsoft.com/office/officeart/2008/layout/LinedList"/>
    <dgm:cxn modelId="{ED97DD2C-0596-414C-B000-ADB6916CD4BD}" type="presParOf" srcId="{06E17551-8558-4AEA-A952-73E71B3164FA}" destId="{E3CF9103-0A90-472B-B63A-5D99C55DD148}" srcOrd="1" destOrd="0" presId="urn:microsoft.com/office/officeart/2008/layout/LinedList"/>
    <dgm:cxn modelId="{5D48DFDA-462B-48AF-AA1A-2AB7F8F87B30}" type="presParOf" srcId="{06E17551-8558-4AEA-A952-73E71B3164FA}" destId="{FF3030A7-8C60-4649-ADDF-67C953BFD01D}" srcOrd="2" destOrd="0" presId="urn:microsoft.com/office/officeart/2008/layout/LinedList"/>
    <dgm:cxn modelId="{F53DEDDA-64B9-4B42-9783-A2E6FA556122}" type="presParOf" srcId="{04FE7BAE-4519-4F9B-81FF-F0E45DABA94B}" destId="{6CB381FB-325F-49D1-A50D-0B068785AEFA}" srcOrd="2" destOrd="0" presId="urn:microsoft.com/office/officeart/2008/layout/LinedList"/>
    <dgm:cxn modelId="{C6D376DF-9176-4BC0-B1FD-8EE0B6526469}" type="presParOf" srcId="{04FE7BAE-4519-4F9B-81FF-F0E45DABA94B}" destId="{07B2FD01-CD3A-41B0-8D0F-94FCAE9F980C}" srcOrd="3" destOrd="0" presId="urn:microsoft.com/office/officeart/2008/layout/LinedList"/>
    <dgm:cxn modelId="{26B84E88-E69C-43E0-BF32-25A23B3A3F58}" type="presParOf" srcId="{04FE7BAE-4519-4F9B-81FF-F0E45DABA94B}" destId="{F2A1879B-51A1-4F7D-BE78-B3044733B86F}" srcOrd="4" destOrd="0" presId="urn:microsoft.com/office/officeart/2008/layout/LinedList"/>
    <dgm:cxn modelId="{D6AE701B-28C3-4ACF-A4F5-A5314BFEB616}" type="presParOf" srcId="{F2A1879B-51A1-4F7D-BE78-B3044733B86F}" destId="{CE2F355C-89FF-4E32-98E5-A177DC441835}" srcOrd="0" destOrd="0" presId="urn:microsoft.com/office/officeart/2008/layout/LinedList"/>
    <dgm:cxn modelId="{D3774E1E-79AA-4E51-9E76-0278557122AB}" type="presParOf" srcId="{F2A1879B-51A1-4F7D-BE78-B3044733B86F}" destId="{FD1C5FB0-C4B3-4206-86DB-3619510FD8B8}" srcOrd="1" destOrd="0" presId="urn:microsoft.com/office/officeart/2008/layout/LinedList"/>
    <dgm:cxn modelId="{695B9B06-099D-475A-AD95-4BC15603152F}" type="presParOf" srcId="{F2A1879B-51A1-4F7D-BE78-B3044733B86F}" destId="{16C57905-8853-4FD6-B5BA-771758C0DEE0}" srcOrd="2" destOrd="0" presId="urn:microsoft.com/office/officeart/2008/layout/LinedList"/>
    <dgm:cxn modelId="{22B242D2-4A84-4231-98CA-4FCA5C7C2BAB}" type="presParOf" srcId="{04FE7BAE-4519-4F9B-81FF-F0E45DABA94B}" destId="{EBACA64D-1A9A-43EE-A523-D3B12DAE37C5}" srcOrd="5" destOrd="0" presId="urn:microsoft.com/office/officeart/2008/layout/LinedList"/>
    <dgm:cxn modelId="{64081A7C-B2CA-4572-9CC5-D3B2585304EC}" type="presParOf" srcId="{04FE7BAE-4519-4F9B-81FF-F0E45DABA94B}" destId="{E2F9145F-6781-4FC6-8674-F6FC47AF4761}" srcOrd="6" destOrd="0" presId="urn:microsoft.com/office/officeart/2008/layout/LinedList"/>
    <dgm:cxn modelId="{67562C99-7B4A-4CAD-BDE8-A0F83B8C9103}" type="presParOf" srcId="{04FE7BAE-4519-4F9B-81FF-F0E45DABA94B}" destId="{E1EF0DF6-7561-4E35-A1FD-43F0D05CF47F}" srcOrd="7" destOrd="0" presId="urn:microsoft.com/office/officeart/2008/layout/LinedList"/>
    <dgm:cxn modelId="{9DCDB5D7-BCE5-41D1-8ED8-9CE8EF21A4FF}" type="presParOf" srcId="{E1EF0DF6-7561-4E35-A1FD-43F0D05CF47F}" destId="{11AA980B-AA98-4715-A353-AB0F408BA254}" srcOrd="0" destOrd="0" presId="urn:microsoft.com/office/officeart/2008/layout/LinedList"/>
    <dgm:cxn modelId="{13F86997-DC33-4A3E-89AD-97DFA1C40535}" type="presParOf" srcId="{E1EF0DF6-7561-4E35-A1FD-43F0D05CF47F}" destId="{0A41AC8A-8F5E-476A-8719-21184B140CF2}" srcOrd="1" destOrd="0" presId="urn:microsoft.com/office/officeart/2008/layout/LinedList"/>
    <dgm:cxn modelId="{F970D2E0-76EB-4716-A631-FD7FA2C3C89B}" type="presParOf" srcId="{E1EF0DF6-7561-4E35-A1FD-43F0D05CF47F}" destId="{51C32FD6-A60F-4041-809F-8DC393B872BA}" srcOrd="2" destOrd="0" presId="urn:microsoft.com/office/officeart/2008/layout/LinedList"/>
    <dgm:cxn modelId="{AD98DC0B-A6FA-4151-BD80-4D28C39C3569}" type="presParOf" srcId="{04FE7BAE-4519-4F9B-81FF-F0E45DABA94B}" destId="{24D3D83F-1C82-4B91-82BB-CE0A8E251C59}" srcOrd="8" destOrd="0" presId="urn:microsoft.com/office/officeart/2008/layout/LinedList"/>
    <dgm:cxn modelId="{7E46204A-6963-4728-B14C-F204FD2C1FDB}" type="presParOf" srcId="{04FE7BAE-4519-4F9B-81FF-F0E45DABA94B}" destId="{ED73D989-D407-450B-9642-702A2D8EC73C}" srcOrd="9" destOrd="0" presId="urn:microsoft.com/office/officeart/2008/layout/LinedList"/>
    <dgm:cxn modelId="{C6928F27-9107-46B1-8795-D1C4591F558A}" type="presParOf" srcId="{04FE7BAE-4519-4F9B-81FF-F0E45DABA94B}" destId="{0AC71066-071F-4641-89B5-A3E26D64523A}" srcOrd="10" destOrd="0" presId="urn:microsoft.com/office/officeart/2008/layout/LinedList"/>
    <dgm:cxn modelId="{919BBAFA-0701-45F7-AAF0-3EAF5EE31698}" type="presParOf" srcId="{0AC71066-071F-4641-89B5-A3E26D64523A}" destId="{C54D65E7-B165-4317-BBF1-3AFE71E9AD45}" srcOrd="0" destOrd="0" presId="urn:microsoft.com/office/officeart/2008/layout/LinedList"/>
    <dgm:cxn modelId="{EA172F41-27B5-4B8D-A605-7D2D20FDBD18}" type="presParOf" srcId="{0AC71066-071F-4641-89B5-A3E26D64523A}" destId="{3542FEB9-E45E-45AE-B049-4167A649AC8D}" srcOrd="1" destOrd="0" presId="urn:microsoft.com/office/officeart/2008/layout/LinedList"/>
    <dgm:cxn modelId="{1A5B6E37-1297-47B0-9CE6-C0894BF68DBD}" type="presParOf" srcId="{0AC71066-071F-4641-89B5-A3E26D64523A}" destId="{62D67D68-739A-4FB5-84FF-E2C75CF5CCE6}" srcOrd="2" destOrd="0" presId="urn:microsoft.com/office/officeart/2008/layout/LinedList"/>
    <dgm:cxn modelId="{E40F70DE-3675-423C-9EF9-66C435BCC76E}" type="presParOf" srcId="{04FE7BAE-4519-4F9B-81FF-F0E45DABA94B}" destId="{066BCBC5-F3B7-4E2C-ABED-14685CBDD5FC}" srcOrd="11" destOrd="0" presId="urn:microsoft.com/office/officeart/2008/layout/LinedList"/>
    <dgm:cxn modelId="{EAAECE86-F72D-454E-9763-3B6158028F7E}" type="presParOf" srcId="{04FE7BAE-4519-4F9B-81FF-F0E45DABA94B}" destId="{8F1FDABD-770B-4D0A-917F-8A901FADA6D0}" srcOrd="12" destOrd="0" presId="urn:microsoft.com/office/officeart/2008/layout/LinedList"/>
    <dgm:cxn modelId="{B635A076-CE66-4CE9-A055-C5DB275E3507}" type="presParOf" srcId="{04FE7BAE-4519-4F9B-81FF-F0E45DABA94B}" destId="{06E8102F-FBE5-4C09-ADFB-C7F8D506F532}" srcOrd="13" destOrd="0" presId="urn:microsoft.com/office/officeart/2008/layout/LinedList"/>
    <dgm:cxn modelId="{4BF79FA0-7773-4DE0-9602-45C2B9A681BE}" type="presParOf" srcId="{06E8102F-FBE5-4C09-ADFB-C7F8D506F532}" destId="{B1965E34-795F-40E0-A0BF-190D810FB7F7}" srcOrd="0" destOrd="0" presId="urn:microsoft.com/office/officeart/2008/layout/LinedList"/>
    <dgm:cxn modelId="{D1C42F85-37B4-4655-86FE-4770AB288C2F}" type="presParOf" srcId="{06E8102F-FBE5-4C09-ADFB-C7F8D506F532}" destId="{1D84CB7E-32A0-4F80-BE18-4D3FEC60619D}" srcOrd="1" destOrd="0" presId="urn:microsoft.com/office/officeart/2008/layout/LinedList"/>
    <dgm:cxn modelId="{468C2655-5CA7-46C7-B022-044A3E6906D0}" type="presParOf" srcId="{06E8102F-FBE5-4C09-ADFB-C7F8D506F532}" destId="{1CCF2F3C-64C1-46E6-8A79-0653D5A375B7}" srcOrd="2" destOrd="0" presId="urn:microsoft.com/office/officeart/2008/layout/LinedList"/>
    <dgm:cxn modelId="{7F70017E-09EF-40F3-BEAD-A52AA66CEFB6}" type="presParOf" srcId="{04FE7BAE-4519-4F9B-81FF-F0E45DABA94B}" destId="{7626477A-4528-4C0B-8FE7-5A71205B06A6}" srcOrd="14" destOrd="0" presId="urn:microsoft.com/office/officeart/2008/layout/LinedList"/>
    <dgm:cxn modelId="{49FF2B21-6CA6-4899-B219-F6920C8792DA}" type="presParOf" srcId="{04FE7BAE-4519-4F9B-81FF-F0E45DABA94B}" destId="{2B9A82FC-5AE4-4E46-A535-CE180F79D846}" srcOrd="15" destOrd="0" presId="urn:microsoft.com/office/officeart/2008/layout/LinedList"/>
    <dgm:cxn modelId="{71D156F2-14D4-476A-B102-29D5A57607BC}" type="presParOf" srcId="{04FE7BAE-4519-4F9B-81FF-F0E45DABA94B}" destId="{6D3C87E2-2A8C-4B41-A22B-6B1307C41261}" srcOrd="16" destOrd="0" presId="urn:microsoft.com/office/officeart/2008/layout/LinedList"/>
    <dgm:cxn modelId="{406B343F-C1AF-4D2B-AB66-FFC55925696A}" type="presParOf" srcId="{6D3C87E2-2A8C-4B41-A22B-6B1307C41261}" destId="{CF650982-D30A-46CB-BC9D-E02654ED17BF}" srcOrd="0" destOrd="0" presId="urn:microsoft.com/office/officeart/2008/layout/LinedList"/>
    <dgm:cxn modelId="{EB1B29A5-4C2F-4F99-A59A-1AD21D40E79F}" type="presParOf" srcId="{6D3C87E2-2A8C-4B41-A22B-6B1307C41261}" destId="{AF20D901-C0A2-4AB6-A236-EBA2AA3998A8}" srcOrd="1" destOrd="0" presId="urn:microsoft.com/office/officeart/2008/layout/LinedList"/>
    <dgm:cxn modelId="{FF19A10C-6BA8-4D9A-8EE2-189977128A54}" type="presParOf" srcId="{6D3C87E2-2A8C-4B41-A22B-6B1307C41261}" destId="{4CE6749C-5C89-426F-9588-3FB03F2D3C5A}" srcOrd="2" destOrd="0" presId="urn:microsoft.com/office/officeart/2008/layout/LinedList"/>
    <dgm:cxn modelId="{A6ADB1EF-BE2E-468E-9E76-9D534BE8DEA4}" type="presParOf" srcId="{04FE7BAE-4519-4F9B-81FF-F0E45DABA94B}" destId="{2E96D03C-C09A-4E9C-A9C7-3210641A8AA7}" srcOrd="17" destOrd="0" presId="urn:microsoft.com/office/officeart/2008/layout/LinedList"/>
    <dgm:cxn modelId="{E49E8655-F197-44A1-BABF-2CFACF9FC0D0}" type="presParOf" srcId="{04FE7BAE-4519-4F9B-81FF-F0E45DABA94B}" destId="{ABC800E4-8ADA-4D92-B1EC-09A42565067B}" srcOrd="18" destOrd="0" presId="urn:microsoft.com/office/officeart/2008/layout/LinedList"/>
  </dgm:cxnLst>
  <dgm:bg>
    <a:solidFill>
      <a:schemeClr val="accent2">
        <a:lumMod val="40000"/>
        <a:lumOff val="60000"/>
      </a:schemeClr>
    </a:solid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B22F594-6CF5-480A-A994-6C413C9A50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8D35641F-87CC-465A-B118-5514860F96D9}">
      <dgm:prSet phldrT="[Metin]"/>
      <dgm:spPr/>
      <dgm:t>
        <a:bodyPr/>
        <a:lstStyle/>
        <a:p>
          <a:pPr algn="ctr"/>
          <a:endParaRPr lang="tr-TR" dirty="0"/>
        </a:p>
      </dgm:t>
    </dgm:pt>
    <dgm:pt modelId="{7CE1D343-A7AA-4FE2-BC37-A94CFD889709}" type="parTrans" cxnId="{96E45DFC-4D76-4C17-9F36-712BE19A95C0}">
      <dgm:prSet/>
      <dgm:spPr/>
      <dgm:t>
        <a:bodyPr/>
        <a:lstStyle/>
        <a:p>
          <a:pPr algn="ctr"/>
          <a:endParaRPr lang="tr-TR"/>
        </a:p>
      </dgm:t>
    </dgm:pt>
    <dgm:pt modelId="{002E30C5-EDF3-4904-AB8B-7526CE4CFEBA}" type="sibTrans" cxnId="{96E45DFC-4D76-4C17-9F36-712BE19A95C0}">
      <dgm:prSet/>
      <dgm:spPr/>
      <dgm:t>
        <a:bodyPr/>
        <a:lstStyle/>
        <a:p>
          <a:pPr algn="ctr"/>
          <a:endParaRPr lang="tr-TR"/>
        </a:p>
      </dgm:t>
    </dgm:pt>
    <dgm:pt modelId="{50EED611-928F-4F58-B81F-BE69DB9F2E3B}">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66,67</a:t>
          </a:r>
          <a:endParaRPr lang="tr-TR" dirty="0"/>
        </a:p>
      </dgm:t>
    </dgm:pt>
    <dgm:pt modelId="{1D42FD71-3E02-44AD-A48D-3A8E2C39537F}" type="parTrans" cxnId="{3699B077-580A-4435-8411-B0326A40EB2D}">
      <dgm:prSet/>
      <dgm:spPr/>
      <dgm:t>
        <a:bodyPr/>
        <a:lstStyle/>
        <a:p>
          <a:pPr algn="ctr"/>
          <a:endParaRPr lang="tr-TR"/>
        </a:p>
      </dgm:t>
    </dgm:pt>
    <dgm:pt modelId="{5E69B136-D9B6-495B-B744-17281A9C7947}" type="sibTrans" cxnId="{3699B077-580A-4435-8411-B0326A40EB2D}">
      <dgm:prSet/>
      <dgm:spPr/>
      <dgm:t>
        <a:bodyPr/>
        <a:lstStyle/>
        <a:p>
          <a:pPr algn="ctr"/>
          <a:endParaRPr lang="tr-TR"/>
        </a:p>
      </dgm:t>
    </dgm:pt>
    <dgm:pt modelId="{833DFE42-A83D-4A0C-A6FD-7266BFEE69C2}">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68,52</a:t>
          </a:r>
          <a:endParaRPr lang="tr-TR" dirty="0"/>
        </a:p>
      </dgm:t>
    </dgm:pt>
    <dgm:pt modelId="{42ECB5FB-B5CA-453D-8F21-34122B2772BE}" type="parTrans" cxnId="{BC3E7788-14CA-4C2A-A00D-FA5BA99B88C4}">
      <dgm:prSet/>
      <dgm:spPr/>
      <dgm:t>
        <a:bodyPr/>
        <a:lstStyle/>
        <a:p>
          <a:pPr algn="ctr"/>
          <a:endParaRPr lang="tr-TR"/>
        </a:p>
      </dgm:t>
    </dgm:pt>
    <dgm:pt modelId="{1A733CA7-C930-45E6-9979-C44C5EE480A5}" type="sibTrans" cxnId="{BC3E7788-14CA-4C2A-A00D-FA5BA99B88C4}">
      <dgm:prSet/>
      <dgm:spPr/>
      <dgm:t>
        <a:bodyPr/>
        <a:lstStyle/>
        <a:p>
          <a:pPr algn="ctr"/>
          <a:endParaRPr lang="tr-TR"/>
        </a:p>
      </dgm:t>
    </dgm:pt>
    <dgm:pt modelId="{0FDE4155-95BD-4B15-8B35-E287D7DEDEA8}">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50,00</a:t>
          </a:r>
          <a:endParaRPr lang="tr-TR" dirty="0"/>
        </a:p>
      </dgm:t>
    </dgm:pt>
    <dgm:pt modelId="{042A1081-0796-43E3-8572-A06B82B8747B}" type="parTrans" cxnId="{C3115266-E92A-4F49-A7D7-3E2CEC997D71}">
      <dgm:prSet/>
      <dgm:spPr/>
      <dgm:t>
        <a:bodyPr/>
        <a:lstStyle/>
        <a:p>
          <a:pPr algn="ctr"/>
          <a:endParaRPr lang="tr-TR"/>
        </a:p>
      </dgm:t>
    </dgm:pt>
    <dgm:pt modelId="{CDCD4492-AA90-4DF7-A8A9-D3524DAB4191}" type="sibTrans" cxnId="{C3115266-E92A-4F49-A7D7-3E2CEC997D71}">
      <dgm:prSet/>
      <dgm:spPr/>
      <dgm:t>
        <a:bodyPr/>
        <a:lstStyle/>
        <a:p>
          <a:pPr algn="ctr"/>
          <a:endParaRPr lang="tr-TR"/>
        </a:p>
      </dgm:t>
    </dgm:pt>
    <dgm:pt modelId="{6F00916E-1314-4FA1-9035-4043355EF46A}">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77,78</a:t>
          </a:r>
          <a:endParaRPr lang="tr-TR" dirty="0"/>
        </a:p>
      </dgm:t>
    </dgm:pt>
    <dgm:pt modelId="{AB46A16F-BA58-4BA7-8470-9F13A87150B3}" type="parTrans" cxnId="{5A170E9A-5E22-498B-AA4B-B010D9A5F61B}">
      <dgm:prSet/>
      <dgm:spPr/>
      <dgm:t>
        <a:bodyPr/>
        <a:lstStyle/>
        <a:p>
          <a:pPr algn="ctr"/>
          <a:endParaRPr lang="tr-TR"/>
        </a:p>
      </dgm:t>
    </dgm:pt>
    <dgm:pt modelId="{4C92AC79-F7DC-416B-9A0E-D0664AFBEB4E}" type="sibTrans" cxnId="{5A170E9A-5E22-498B-AA4B-B010D9A5F61B}">
      <dgm:prSet/>
      <dgm:spPr/>
      <dgm:t>
        <a:bodyPr/>
        <a:lstStyle/>
        <a:p>
          <a:pPr algn="ctr"/>
          <a:endParaRPr lang="tr-TR"/>
        </a:p>
      </dgm:t>
    </dgm:pt>
    <dgm:pt modelId="{B5B69A66-D80C-4483-9760-E5D29A6024D8}">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68,52</a:t>
          </a:r>
          <a:endParaRPr lang="tr-TR" dirty="0"/>
        </a:p>
      </dgm:t>
    </dgm:pt>
    <dgm:pt modelId="{78CEBB50-3020-4AF7-8D27-84E6EE6A3342}" type="parTrans" cxnId="{1ED7766B-408C-4E07-BF5B-82FA3DF8C473}">
      <dgm:prSet/>
      <dgm:spPr/>
      <dgm:t>
        <a:bodyPr/>
        <a:lstStyle/>
        <a:p>
          <a:pPr algn="ctr"/>
          <a:endParaRPr lang="tr-TR"/>
        </a:p>
      </dgm:t>
    </dgm:pt>
    <dgm:pt modelId="{96F21B04-B071-4CE9-81BC-BD905644CE8B}" type="sibTrans" cxnId="{1ED7766B-408C-4E07-BF5B-82FA3DF8C473}">
      <dgm:prSet/>
      <dgm:spPr/>
      <dgm:t>
        <a:bodyPr/>
        <a:lstStyle/>
        <a:p>
          <a:pPr algn="ctr"/>
          <a:endParaRPr lang="tr-TR"/>
        </a:p>
      </dgm:t>
    </dgm:pt>
    <dgm:pt modelId="{B371D48A-D2E5-42DA-8BD7-3CB093ED83AF}">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70,37</a:t>
          </a:r>
          <a:endParaRPr lang="tr-TR" dirty="0"/>
        </a:p>
      </dgm:t>
    </dgm:pt>
    <dgm:pt modelId="{A9A5610B-DEDF-458C-BC06-3643445228D5}" type="parTrans" cxnId="{C16241F5-E7EF-40A1-A7AC-8A800E667AC6}">
      <dgm:prSet/>
      <dgm:spPr/>
      <dgm:t>
        <a:bodyPr/>
        <a:lstStyle/>
        <a:p>
          <a:endParaRPr lang="tr-TR"/>
        </a:p>
      </dgm:t>
    </dgm:pt>
    <dgm:pt modelId="{D87CAEC4-CD0A-4AB3-96E3-0FDF430FA479}" type="sibTrans" cxnId="{C16241F5-E7EF-40A1-A7AC-8A800E667AC6}">
      <dgm:prSet/>
      <dgm:spPr/>
      <dgm:t>
        <a:bodyPr/>
        <a:lstStyle/>
        <a:p>
          <a:endParaRPr lang="tr-TR"/>
        </a:p>
      </dgm:t>
    </dgm:pt>
    <dgm:pt modelId="{AB3E6755-E6FD-4ED4-A0C4-434FA6D2369F}" type="pres">
      <dgm:prSet presAssocID="{7B22F594-6CF5-480A-A994-6C413C9A5058}" presName="vert0" presStyleCnt="0">
        <dgm:presLayoutVars>
          <dgm:dir/>
          <dgm:animOne val="branch"/>
          <dgm:animLvl val="lvl"/>
        </dgm:presLayoutVars>
      </dgm:prSet>
      <dgm:spPr/>
      <dgm:t>
        <a:bodyPr/>
        <a:lstStyle/>
        <a:p>
          <a:endParaRPr lang="tr-TR"/>
        </a:p>
      </dgm:t>
    </dgm:pt>
    <dgm:pt modelId="{7B85CC00-3045-4136-AA0F-597A75C618F6}" type="pres">
      <dgm:prSet presAssocID="{8D35641F-87CC-465A-B118-5514860F96D9}" presName="thickLine" presStyleLbl="alignNode1" presStyleIdx="0" presStyleCnt="1"/>
      <dgm:spPr/>
      <dgm:t>
        <a:bodyPr/>
        <a:lstStyle/>
        <a:p>
          <a:endParaRPr lang="tr-TR"/>
        </a:p>
      </dgm:t>
    </dgm:pt>
    <dgm:pt modelId="{64C0D936-830B-4D79-B6ED-54908576A8E9}" type="pres">
      <dgm:prSet presAssocID="{8D35641F-87CC-465A-B118-5514860F96D9}" presName="horz1" presStyleCnt="0"/>
      <dgm:spPr/>
    </dgm:pt>
    <dgm:pt modelId="{3C8B706E-1B4B-44BF-8A09-86B15CB59381}" type="pres">
      <dgm:prSet presAssocID="{8D35641F-87CC-465A-B118-5514860F96D9}" presName="tx1" presStyleLbl="revTx" presStyleIdx="0" presStyleCnt="7"/>
      <dgm:spPr/>
      <dgm:t>
        <a:bodyPr/>
        <a:lstStyle/>
        <a:p>
          <a:endParaRPr lang="tr-TR"/>
        </a:p>
      </dgm:t>
    </dgm:pt>
    <dgm:pt modelId="{04FE7BAE-4519-4F9B-81FF-F0E45DABA94B}" type="pres">
      <dgm:prSet presAssocID="{8D35641F-87CC-465A-B118-5514860F96D9}" presName="vert1" presStyleCnt="0"/>
      <dgm:spPr/>
    </dgm:pt>
    <dgm:pt modelId="{E66D9FD9-0F66-4E2D-947E-77CFBE65B250}" type="pres">
      <dgm:prSet presAssocID="{50EED611-928F-4F58-B81F-BE69DB9F2E3B}" presName="vertSpace2a" presStyleCnt="0"/>
      <dgm:spPr/>
    </dgm:pt>
    <dgm:pt modelId="{06E17551-8558-4AEA-A952-73E71B3164FA}" type="pres">
      <dgm:prSet presAssocID="{50EED611-928F-4F58-B81F-BE69DB9F2E3B}" presName="horz2" presStyleCnt="0"/>
      <dgm:spPr/>
    </dgm:pt>
    <dgm:pt modelId="{6FEA440C-AF63-4D76-95A1-A2B940F8A9BA}" type="pres">
      <dgm:prSet presAssocID="{50EED611-928F-4F58-B81F-BE69DB9F2E3B}" presName="horzSpace2" presStyleCnt="0"/>
      <dgm:spPr/>
    </dgm:pt>
    <dgm:pt modelId="{E3CF9103-0A90-472B-B63A-5D99C55DD148}" type="pres">
      <dgm:prSet presAssocID="{50EED611-928F-4F58-B81F-BE69DB9F2E3B}" presName="tx2" presStyleLbl="revTx" presStyleIdx="1" presStyleCnt="7"/>
      <dgm:spPr/>
      <dgm:t>
        <a:bodyPr/>
        <a:lstStyle/>
        <a:p>
          <a:endParaRPr lang="tr-TR"/>
        </a:p>
      </dgm:t>
    </dgm:pt>
    <dgm:pt modelId="{FF3030A7-8C60-4649-ADDF-67C953BFD01D}" type="pres">
      <dgm:prSet presAssocID="{50EED611-928F-4F58-B81F-BE69DB9F2E3B}" presName="vert2" presStyleCnt="0"/>
      <dgm:spPr/>
    </dgm:pt>
    <dgm:pt modelId="{6CB381FB-325F-49D1-A50D-0B068785AEFA}" type="pres">
      <dgm:prSet presAssocID="{50EED611-928F-4F58-B81F-BE69DB9F2E3B}" presName="thinLine2b" presStyleLbl="callout" presStyleIdx="0" presStyleCnt="6"/>
      <dgm:spPr/>
    </dgm:pt>
    <dgm:pt modelId="{07B2FD01-CD3A-41B0-8D0F-94FCAE9F980C}" type="pres">
      <dgm:prSet presAssocID="{50EED611-928F-4F58-B81F-BE69DB9F2E3B}" presName="vertSpace2b" presStyleCnt="0"/>
      <dgm:spPr/>
    </dgm:pt>
    <dgm:pt modelId="{F2A1879B-51A1-4F7D-BE78-B3044733B86F}" type="pres">
      <dgm:prSet presAssocID="{833DFE42-A83D-4A0C-A6FD-7266BFEE69C2}" presName="horz2" presStyleCnt="0"/>
      <dgm:spPr/>
    </dgm:pt>
    <dgm:pt modelId="{CE2F355C-89FF-4E32-98E5-A177DC441835}" type="pres">
      <dgm:prSet presAssocID="{833DFE42-A83D-4A0C-A6FD-7266BFEE69C2}" presName="horzSpace2" presStyleCnt="0"/>
      <dgm:spPr/>
    </dgm:pt>
    <dgm:pt modelId="{FD1C5FB0-C4B3-4206-86DB-3619510FD8B8}" type="pres">
      <dgm:prSet presAssocID="{833DFE42-A83D-4A0C-A6FD-7266BFEE69C2}" presName="tx2" presStyleLbl="revTx" presStyleIdx="2" presStyleCnt="7"/>
      <dgm:spPr/>
      <dgm:t>
        <a:bodyPr/>
        <a:lstStyle/>
        <a:p>
          <a:endParaRPr lang="tr-TR"/>
        </a:p>
      </dgm:t>
    </dgm:pt>
    <dgm:pt modelId="{16C57905-8853-4FD6-B5BA-771758C0DEE0}" type="pres">
      <dgm:prSet presAssocID="{833DFE42-A83D-4A0C-A6FD-7266BFEE69C2}" presName="vert2" presStyleCnt="0"/>
      <dgm:spPr/>
    </dgm:pt>
    <dgm:pt modelId="{EBACA64D-1A9A-43EE-A523-D3B12DAE37C5}" type="pres">
      <dgm:prSet presAssocID="{833DFE42-A83D-4A0C-A6FD-7266BFEE69C2}" presName="thinLine2b" presStyleLbl="callout" presStyleIdx="1" presStyleCnt="6"/>
      <dgm:spPr/>
    </dgm:pt>
    <dgm:pt modelId="{E2F9145F-6781-4FC6-8674-F6FC47AF4761}" type="pres">
      <dgm:prSet presAssocID="{833DFE42-A83D-4A0C-A6FD-7266BFEE69C2}" presName="vertSpace2b" presStyleCnt="0"/>
      <dgm:spPr/>
    </dgm:pt>
    <dgm:pt modelId="{E1EF0DF6-7561-4E35-A1FD-43F0D05CF47F}" type="pres">
      <dgm:prSet presAssocID="{6F00916E-1314-4FA1-9035-4043355EF46A}" presName="horz2" presStyleCnt="0"/>
      <dgm:spPr/>
    </dgm:pt>
    <dgm:pt modelId="{11AA980B-AA98-4715-A353-AB0F408BA254}" type="pres">
      <dgm:prSet presAssocID="{6F00916E-1314-4FA1-9035-4043355EF46A}" presName="horzSpace2" presStyleCnt="0"/>
      <dgm:spPr/>
    </dgm:pt>
    <dgm:pt modelId="{0A41AC8A-8F5E-476A-8719-21184B140CF2}" type="pres">
      <dgm:prSet presAssocID="{6F00916E-1314-4FA1-9035-4043355EF46A}" presName="tx2" presStyleLbl="revTx" presStyleIdx="3" presStyleCnt="7"/>
      <dgm:spPr/>
      <dgm:t>
        <a:bodyPr/>
        <a:lstStyle/>
        <a:p>
          <a:endParaRPr lang="tr-TR"/>
        </a:p>
      </dgm:t>
    </dgm:pt>
    <dgm:pt modelId="{51C32FD6-A60F-4041-809F-8DC393B872BA}" type="pres">
      <dgm:prSet presAssocID="{6F00916E-1314-4FA1-9035-4043355EF46A}" presName="vert2" presStyleCnt="0"/>
      <dgm:spPr/>
    </dgm:pt>
    <dgm:pt modelId="{24D3D83F-1C82-4B91-82BB-CE0A8E251C59}" type="pres">
      <dgm:prSet presAssocID="{6F00916E-1314-4FA1-9035-4043355EF46A}" presName="thinLine2b" presStyleLbl="callout" presStyleIdx="2" presStyleCnt="6"/>
      <dgm:spPr/>
    </dgm:pt>
    <dgm:pt modelId="{ED73D989-D407-450B-9642-702A2D8EC73C}" type="pres">
      <dgm:prSet presAssocID="{6F00916E-1314-4FA1-9035-4043355EF46A}" presName="vertSpace2b" presStyleCnt="0"/>
      <dgm:spPr/>
    </dgm:pt>
    <dgm:pt modelId="{0AC71066-071F-4641-89B5-A3E26D64523A}" type="pres">
      <dgm:prSet presAssocID="{B5B69A66-D80C-4483-9760-E5D29A6024D8}" presName="horz2" presStyleCnt="0"/>
      <dgm:spPr/>
    </dgm:pt>
    <dgm:pt modelId="{C54D65E7-B165-4317-BBF1-3AFE71E9AD45}" type="pres">
      <dgm:prSet presAssocID="{B5B69A66-D80C-4483-9760-E5D29A6024D8}" presName="horzSpace2" presStyleCnt="0"/>
      <dgm:spPr/>
    </dgm:pt>
    <dgm:pt modelId="{3542FEB9-E45E-45AE-B049-4167A649AC8D}" type="pres">
      <dgm:prSet presAssocID="{B5B69A66-D80C-4483-9760-E5D29A6024D8}" presName="tx2" presStyleLbl="revTx" presStyleIdx="4" presStyleCnt="7"/>
      <dgm:spPr/>
      <dgm:t>
        <a:bodyPr/>
        <a:lstStyle/>
        <a:p>
          <a:endParaRPr lang="tr-TR"/>
        </a:p>
      </dgm:t>
    </dgm:pt>
    <dgm:pt modelId="{62D67D68-739A-4FB5-84FF-E2C75CF5CCE6}" type="pres">
      <dgm:prSet presAssocID="{B5B69A66-D80C-4483-9760-E5D29A6024D8}" presName="vert2" presStyleCnt="0"/>
      <dgm:spPr/>
    </dgm:pt>
    <dgm:pt modelId="{066BCBC5-F3B7-4E2C-ABED-14685CBDD5FC}" type="pres">
      <dgm:prSet presAssocID="{B5B69A66-D80C-4483-9760-E5D29A6024D8}" presName="thinLine2b" presStyleLbl="callout" presStyleIdx="3" presStyleCnt="6"/>
      <dgm:spPr/>
    </dgm:pt>
    <dgm:pt modelId="{8F1FDABD-770B-4D0A-917F-8A901FADA6D0}" type="pres">
      <dgm:prSet presAssocID="{B5B69A66-D80C-4483-9760-E5D29A6024D8}" presName="vertSpace2b" presStyleCnt="0"/>
      <dgm:spPr/>
    </dgm:pt>
    <dgm:pt modelId="{06E8102F-FBE5-4C09-ADFB-C7F8D506F532}" type="pres">
      <dgm:prSet presAssocID="{0FDE4155-95BD-4B15-8B35-E287D7DEDEA8}" presName="horz2" presStyleCnt="0"/>
      <dgm:spPr/>
    </dgm:pt>
    <dgm:pt modelId="{B1965E34-795F-40E0-A0BF-190D810FB7F7}" type="pres">
      <dgm:prSet presAssocID="{0FDE4155-95BD-4B15-8B35-E287D7DEDEA8}" presName="horzSpace2" presStyleCnt="0"/>
      <dgm:spPr/>
    </dgm:pt>
    <dgm:pt modelId="{1D84CB7E-32A0-4F80-BE18-4D3FEC60619D}" type="pres">
      <dgm:prSet presAssocID="{0FDE4155-95BD-4B15-8B35-E287D7DEDEA8}" presName="tx2" presStyleLbl="revTx" presStyleIdx="5" presStyleCnt="7"/>
      <dgm:spPr/>
      <dgm:t>
        <a:bodyPr/>
        <a:lstStyle/>
        <a:p>
          <a:endParaRPr lang="tr-TR"/>
        </a:p>
      </dgm:t>
    </dgm:pt>
    <dgm:pt modelId="{1CCF2F3C-64C1-46E6-8A79-0653D5A375B7}" type="pres">
      <dgm:prSet presAssocID="{0FDE4155-95BD-4B15-8B35-E287D7DEDEA8}" presName="vert2" presStyleCnt="0"/>
      <dgm:spPr/>
    </dgm:pt>
    <dgm:pt modelId="{7626477A-4528-4C0B-8FE7-5A71205B06A6}" type="pres">
      <dgm:prSet presAssocID="{0FDE4155-95BD-4B15-8B35-E287D7DEDEA8}" presName="thinLine2b" presStyleLbl="callout" presStyleIdx="4" presStyleCnt="6"/>
      <dgm:spPr/>
    </dgm:pt>
    <dgm:pt modelId="{2B9A82FC-5AE4-4E46-A535-CE180F79D846}" type="pres">
      <dgm:prSet presAssocID="{0FDE4155-95BD-4B15-8B35-E287D7DEDEA8}" presName="vertSpace2b" presStyleCnt="0"/>
      <dgm:spPr/>
    </dgm:pt>
    <dgm:pt modelId="{38B1A76A-09B0-4F29-BA5E-5C7A10C57C97}" type="pres">
      <dgm:prSet presAssocID="{B371D48A-D2E5-42DA-8BD7-3CB093ED83AF}" presName="horz2" presStyleCnt="0"/>
      <dgm:spPr/>
    </dgm:pt>
    <dgm:pt modelId="{3A0B4CC2-A89B-490C-B2B4-94007E92885E}" type="pres">
      <dgm:prSet presAssocID="{B371D48A-D2E5-42DA-8BD7-3CB093ED83AF}" presName="horzSpace2" presStyleCnt="0"/>
      <dgm:spPr/>
    </dgm:pt>
    <dgm:pt modelId="{28873D66-622D-4F84-9C7E-35642EB00E7E}" type="pres">
      <dgm:prSet presAssocID="{B371D48A-D2E5-42DA-8BD7-3CB093ED83AF}" presName="tx2" presStyleLbl="revTx" presStyleIdx="6" presStyleCnt="7"/>
      <dgm:spPr/>
      <dgm:t>
        <a:bodyPr/>
        <a:lstStyle/>
        <a:p>
          <a:endParaRPr lang="tr-TR"/>
        </a:p>
      </dgm:t>
    </dgm:pt>
    <dgm:pt modelId="{9210EBBA-36A1-4504-A845-79FBB3BEC3CC}" type="pres">
      <dgm:prSet presAssocID="{B371D48A-D2E5-42DA-8BD7-3CB093ED83AF}" presName="vert2" presStyleCnt="0"/>
      <dgm:spPr/>
    </dgm:pt>
    <dgm:pt modelId="{1ABF0588-F308-4594-8324-23B35A2627E3}" type="pres">
      <dgm:prSet presAssocID="{B371D48A-D2E5-42DA-8BD7-3CB093ED83AF}" presName="thinLine2b" presStyleLbl="callout" presStyleIdx="5" presStyleCnt="6"/>
      <dgm:spPr/>
    </dgm:pt>
    <dgm:pt modelId="{DB9BC556-9CC5-44EB-B1BB-50E4E96D60B3}" type="pres">
      <dgm:prSet presAssocID="{B371D48A-D2E5-42DA-8BD7-3CB093ED83AF}" presName="vertSpace2b" presStyleCnt="0"/>
      <dgm:spPr/>
    </dgm:pt>
  </dgm:ptLst>
  <dgm:cxnLst>
    <dgm:cxn modelId="{96E45DFC-4D76-4C17-9F36-712BE19A95C0}" srcId="{7B22F594-6CF5-480A-A994-6C413C9A5058}" destId="{8D35641F-87CC-465A-B118-5514860F96D9}" srcOrd="0" destOrd="0" parTransId="{7CE1D343-A7AA-4FE2-BC37-A94CFD889709}" sibTransId="{002E30C5-EDF3-4904-AB8B-7526CE4CFEBA}"/>
    <dgm:cxn modelId="{C3115266-E92A-4F49-A7D7-3E2CEC997D71}" srcId="{8D35641F-87CC-465A-B118-5514860F96D9}" destId="{0FDE4155-95BD-4B15-8B35-E287D7DEDEA8}" srcOrd="4" destOrd="0" parTransId="{042A1081-0796-43E3-8572-A06B82B8747B}" sibTransId="{CDCD4492-AA90-4DF7-A8A9-D3524DAB4191}"/>
    <dgm:cxn modelId="{5A170E9A-5E22-498B-AA4B-B010D9A5F61B}" srcId="{8D35641F-87CC-465A-B118-5514860F96D9}" destId="{6F00916E-1314-4FA1-9035-4043355EF46A}" srcOrd="2" destOrd="0" parTransId="{AB46A16F-BA58-4BA7-8470-9F13A87150B3}" sibTransId="{4C92AC79-F7DC-416B-9A0E-D0664AFBEB4E}"/>
    <dgm:cxn modelId="{BC3E7788-14CA-4C2A-A00D-FA5BA99B88C4}" srcId="{8D35641F-87CC-465A-B118-5514860F96D9}" destId="{833DFE42-A83D-4A0C-A6FD-7266BFEE69C2}" srcOrd="1" destOrd="0" parTransId="{42ECB5FB-B5CA-453D-8F21-34122B2772BE}" sibTransId="{1A733CA7-C930-45E6-9979-C44C5EE480A5}"/>
    <dgm:cxn modelId="{83152854-ED74-48F0-987C-B8E3CAE4BBA3}" type="presOf" srcId="{0FDE4155-95BD-4B15-8B35-E287D7DEDEA8}" destId="{1D84CB7E-32A0-4F80-BE18-4D3FEC60619D}" srcOrd="0" destOrd="0" presId="urn:microsoft.com/office/officeart/2008/layout/LinedList"/>
    <dgm:cxn modelId="{5676ED70-1E2F-4564-B976-0CE9B0338C0E}" type="presOf" srcId="{50EED611-928F-4F58-B81F-BE69DB9F2E3B}" destId="{E3CF9103-0A90-472B-B63A-5D99C55DD148}" srcOrd="0" destOrd="0" presId="urn:microsoft.com/office/officeart/2008/layout/LinedList"/>
    <dgm:cxn modelId="{75C30525-DF3D-489E-81C0-3915C880650A}" type="presOf" srcId="{8D35641F-87CC-465A-B118-5514860F96D9}" destId="{3C8B706E-1B4B-44BF-8A09-86B15CB59381}" srcOrd="0" destOrd="0" presId="urn:microsoft.com/office/officeart/2008/layout/LinedList"/>
    <dgm:cxn modelId="{24476E63-6483-4BA5-8CEA-0865DC7205EE}" type="presOf" srcId="{6F00916E-1314-4FA1-9035-4043355EF46A}" destId="{0A41AC8A-8F5E-476A-8719-21184B140CF2}" srcOrd="0" destOrd="0" presId="urn:microsoft.com/office/officeart/2008/layout/LinedList"/>
    <dgm:cxn modelId="{1ED7766B-408C-4E07-BF5B-82FA3DF8C473}" srcId="{8D35641F-87CC-465A-B118-5514860F96D9}" destId="{B5B69A66-D80C-4483-9760-E5D29A6024D8}" srcOrd="3" destOrd="0" parTransId="{78CEBB50-3020-4AF7-8D27-84E6EE6A3342}" sibTransId="{96F21B04-B071-4CE9-81BC-BD905644CE8B}"/>
    <dgm:cxn modelId="{E02D408C-4756-4AFD-A81E-FD79962872B9}" type="presOf" srcId="{B5B69A66-D80C-4483-9760-E5D29A6024D8}" destId="{3542FEB9-E45E-45AE-B049-4167A649AC8D}" srcOrd="0" destOrd="0" presId="urn:microsoft.com/office/officeart/2008/layout/LinedList"/>
    <dgm:cxn modelId="{C16241F5-E7EF-40A1-A7AC-8A800E667AC6}" srcId="{8D35641F-87CC-465A-B118-5514860F96D9}" destId="{B371D48A-D2E5-42DA-8BD7-3CB093ED83AF}" srcOrd="5" destOrd="0" parTransId="{A9A5610B-DEDF-458C-BC06-3643445228D5}" sibTransId="{D87CAEC4-CD0A-4AB3-96E3-0FDF430FA479}"/>
    <dgm:cxn modelId="{3699B077-580A-4435-8411-B0326A40EB2D}" srcId="{8D35641F-87CC-465A-B118-5514860F96D9}" destId="{50EED611-928F-4F58-B81F-BE69DB9F2E3B}" srcOrd="0" destOrd="0" parTransId="{1D42FD71-3E02-44AD-A48D-3A8E2C39537F}" sibTransId="{5E69B136-D9B6-495B-B744-17281A9C7947}"/>
    <dgm:cxn modelId="{E5D6FF19-8991-49A0-A8D3-7B0FBB63EC3C}" type="presOf" srcId="{B371D48A-D2E5-42DA-8BD7-3CB093ED83AF}" destId="{28873D66-622D-4F84-9C7E-35642EB00E7E}" srcOrd="0" destOrd="0" presId="urn:microsoft.com/office/officeart/2008/layout/LinedList"/>
    <dgm:cxn modelId="{0BE4A01B-3029-4123-AAFF-C6A6B2A4CC69}" type="presOf" srcId="{833DFE42-A83D-4A0C-A6FD-7266BFEE69C2}" destId="{FD1C5FB0-C4B3-4206-86DB-3619510FD8B8}" srcOrd="0" destOrd="0" presId="urn:microsoft.com/office/officeart/2008/layout/LinedList"/>
    <dgm:cxn modelId="{F5E3429D-DD41-4635-9370-485146C04925}" type="presOf" srcId="{7B22F594-6CF5-480A-A994-6C413C9A5058}" destId="{AB3E6755-E6FD-4ED4-A0C4-434FA6D2369F}" srcOrd="0" destOrd="0" presId="urn:microsoft.com/office/officeart/2008/layout/LinedList"/>
    <dgm:cxn modelId="{26D364DA-2EA5-4B61-B281-803ECB8F5E87}" type="presParOf" srcId="{AB3E6755-E6FD-4ED4-A0C4-434FA6D2369F}" destId="{7B85CC00-3045-4136-AA0F-597A75C618F6}" srcOrd="0" destOrd="0" presId="urn:microsoft.com/office/officeart/2008/layout/LinedList"/>
    <dgm:cxn modelId="{B2FAC0E7-BCA8-479F-92BC-9F6272FF0E89}" type="presParOf" srcId="{AB3E6755-E6FD-4ED4-A0C4-434FA6D2369F}" destId="{64C0D936-830B-4D79-B6ED-54908576A8E9}" srcOrd="1" destOrd="0" presId="urn:microsoft.com/office/officeart/2008/layout/LinedList"/>
    <dgm:cxn modelId="{19B70C11-DE62-4168-958D-99B1B02B6D68}" type="presParOf" srcId="{64C0D936-830B-4D79-B6ED-54908576A8E9}" destId="{3C8B706E-1B4B-44BF-8A09-86B15CB59381}" srcOrd="0" destOrd="0" presId="urn:microsoft.com/office/officeart/2008/layout/LinedList"/>
    <dgm:cxn modelId="{257C1FB2-1B77-4E5C-BB2B-A394D9A43B09}" type="presParOf" srcId="{64C0D936-830B-4D79-B6ED-54908576A8E9}" destId="{04FE7BAE-4519-4F9B-81FF-F0E45DABA94B}" srcOrd="1" destOrd="0" presId="urn:microsoft.com/office/officeart/2008/layout/LinedList"/>
    <dgm:cxn modelId="{E07E83D7-F43A-4C35-A835-BCB5C856D09B}" type="presParOf" srcId="{04FE7BAE-4519-4F9B-81FF-F0E45DABA94B}" destId="{E66D9FD9-0F66-4E2D-947E-77CFBE65B250}" srcOrd="0" destOrd="0" presId="urn:microsoft.com/office/officeart/2008/layout/LinedList"/>
    <dgm:cxn modelId="{BDDFEB9E-551B-463C-8171-EF49C28CDF02}" type="presParOf" srcId="{04FE7BAE-4519-4F9B-81FF-F0E45DABA94B}" destId="{06E17551-8558-4AEA-A952-73E71B3164FA}" srcOrd="1" destOrd="0" presId="urn:microsoft.com/office/officeart/2008/layout/LinedList"/>
    <dgm:cxn modelId="{6676263D-5F12-4B77-A00C-B5DDCE40729B}" type="presParOf" srcId="{06E17551-8558-4AEA-A952-73E71B3164FA}" destId="{6FEA440C-AF63-4D76-95A1-A2B940F8A9BA}" srcOrd="0" destOrd="0" presId="urn:microsoft.com/office/officeart/2008/layout/LinedList"/>
    <dgm:cxn modelId="{ED97DD2C-0596-414C-B000-ADB6916CD4BD}" type="presParOf" srcId="{06E17551-8558-4AEA-A952-73E71B3164FA}" destId="{E3CF9103-0A90-472B-B63A-5D99C55DD148}" srcOrd="1" destOrd="0" presId="urn:microsoft.com/office/officeart/2008/layout/LinedList"/>
    <dgm:cxn modelId="{5D48DFDA-462B-48AF-AA1A-2AB7F8F87B30}" type="presParOf" srcId="{06E17551-8558-4AEA-A952-73E71B3164FA}" destId="{FF3030A7-8C60-4649-ADDF-67C953BFD01D}" srcOrd="2" destOrd="0" presId="urn:microsoft.com/office/officeart/2008/layout/LinedList"/>
    <dgm:cxn modelId="{F53DEDDA-64B9-4B42-9783-A2E6FA556122}" type="presParOf" srcId="{04FE7BAE-4519-4F9B-81FF-F0E45DABA94B}" destId="{6CB381FB-325F-49D1-A50D-0B068785AEFA}" srcOrd="2" destOrd="0" presId="urn:microsoft.com/office/officeart/2008/layout/LinedList"/>
    <dgm:cxn modelId="{C6D376DF-9176-4BC0-B1FD-8EE0B6526469}" type="presParOf" srcId="{04FE7BAE-4519-4F9B-81FF-F0E45DABA94B}" destId="{07B2FD01-CD3A-41B0-8D0F-94FCAE9F980C}" srcOrd="3" destOrd="0" presId="urn:microsoft.com/office/officeart/2008/layout/LinedList"/>
    <dgm:cxn modelId="{26B84E88-E69C-43E0-BF32-25A23B3A3F58}" type="presParOf" srcId="{04FE7BAE-4519-4F9B-81FF-F0E45DABA94B}" destId="{F2A1879B-51A1-4F7D-BE78-B3044733B86F}" srcOrd="4" destOrd="0" presId="urn:microsoft.com/office/officeart/2008/layout/LinedList"/>
    <dgm:cxn modelId="{D6AE701B-28C3-4ACF-A4F5-A5314BFEB616}" type="presParOf" srcId="{F2A1879B-51A1-4F7D-BE78-B3044733B86F}" destId="{CE2F355C-89FF-4E32-98E5-A177DC441835}" srcOrd="0" destOrd="0" presId="urn:microsoft.com/office/officeart/2008/layout/LinedList"/>
    <dgm:cxn modelId="{D3774E1E-79AA-4E51-9E76-0278557122AB}" type="presParOf" srcId="{F2A1879B-51A1-4F7D-BE78-B3044733B86F}" destId="{FD1C5FB0-C4B3-4206-86DB-3619510FD8B8}" srcOrd="1" destOrd="0" presId="urn:microsoft.com/office/officeart/2008/layout/LinedList"/>
    <dgm:cxn modelId="{695B9B06-099D-475A-AD95-4BC15603152F}" type="presParOf" srcId="{F2A1879B-51A1-4F7D-BE78-B3044733B86F}" destId="{16C57905-8853-4FD6-B5BA-771758C0DEE0}" srcOrd="2" destOrd="0" presId="urn:microsoft.com/office/officeart/2008/layout/LinedList"/>
    <dgm:cxn modelId="{22B242D2-4A84-4231-98CA-4FCA5C7C2BAB}" type="presParOf" srcId="{04FE7BAE-4519-4F9B-81FF-F0E45DABA94B}" destId="{EBACA64D-1A9A-43EE-A523-D3B12DAE37C5}" srcOrd="5" destOrd="0" presId="urn:microsoft.com/office/officeart/2008/layout/LinedList"/>
    <dgm:cxn modelId="{64081A7C-B2CA-4572-9CC5-D3B2585304EC}" type="presParOf" srcId="{04FE7BAE-4519-4F9B-81FF-F0E45DABA94B}" destId="{E2F9145F-6781-4FC6-8674-F6FC47AF4761}" srcOrd="6" destOrd="0" presId="urn:microsoft.com/office/officeart/2008/layout/LinedList"/>
    <dgm:cxn modelId="{67562C99-7B4A-4CAD-BDE8-A0F83B8C9103}" type="presParOf" srcId="{04FE7BAE-4519-4F9B-81FF-F0E45DABA94B}" destId="{E1EF0DF6-7561-4E35-A1FD-43F0D05CF47F}" srcOrd="7" destOrd="0" presId="urn:microsoft.com/office/officeart/2008/layout/LinedList"/>
    <dgm:cxn modelId="{9DCDB5D7-BCE5-41D1-8ED8-9CE8EF21A4FF}" type="presParOf" srcId="{E1EF0DF6-7561-4E35-A1FD-43F0D05CF47F}" destId="{11AA980B-AA98-4715-A353-AB0F408BA254}" srcOrd="0" destOrd="0" presId="urn:microsoft.com/office/officeart/2008/layout/LinedList"/>
    <dgm:cxn modelId="{13F86997-DC33-4A3E-89AD-97DFA1C40535}" type="presParOf" srcId="{E1EF0DF6-7561-4E35-A1FD-43F0D05CF47F}" destId="{0A41AC8A-8F5E-476A-8719-21184B140CF2}" srcOrd="1" destOrd="0" presId="urn:microsoft.com/office/officeart/2008/layout/LinedList"/>
    <dgm:cxn modelId="{F970D2E0-76EB-4716-A631-FD7FA2C3C89B}" type="presParOf" srcId="{E1EF0DF6-7561-4E35-A1FD-43F0D05CF47F}" destId="{51C32FD6-A60F-4041-809F-8DC393B872BA}" srcOrd="2" destOrd="0" presId="urn:microsoft.com/office/officeart/2008/layout/LinedList"/>
    <dgm:cxn modelId="{AD98DC0B-A6FA-4151-BD80-4D28C39C3569}" type="presParOf" srcId="{04FE7BAE-4519-4F9B-81FF-F0E45DABA94B}" destId="{24D3D83F-1C82-4B91-82BB-CE0A8E251C59}" srcOrd="8" destOrd="0" presId="urn:microsoft.com/office/officeart/2008/layout/LinedList"/>
    <dgm:cxn modelId="{7E46204A-6963-4728-B14C-F204FD2C1FDB}" type="presParOf" srcId="{04FE7BAE-4519-4F9B-81FF-F0E45DABA94B}" destId="{ED73D989-D407-450B-9642-702A2D8EC73C}" srcOrd="9" destOrd="0" presId="urn:microsoft.com/office/officeart/2008/layout/LinedList"/>
    <dgm:cxn modelId="{C6928F27-9107-46B1-8795-D1C4591F558A}" type="presParOf" srcId="{04FE7BAE-4519-4F9B-81FF-F0E45DABA94B}" destId="{0AC71066-071F-4641-89B5-A3E26D64523A}" srcOrd="10" destOrd="0" presId="urn:microsoft.com/office/officeart/2008/layout/LinedList"/>
    <dgm:cxn modelId="{919BBAFA-0701-45F7-AAF0-3EAF5EE31698}" type="presParOf" srcId="{0AC71066-071F-4641-89B5-A3E26D64523A}" destId="{C54D65E7-B165-4317-BBF1-3AFE71E9AD45}" srcOrd="0" destOrd="0" presId="urn:microsoft.com/office/officeart/2008/layout/LinedList"/>
    <dgm:cxn modelId="{EA172F41-27B5-4B8D-A605-7D2D20FDBD18}" type="presParOf" srcId="{0AC71066-071F-4641-89B5-A3E26D64523A}" destId="{3542FEB9-E45E-45AE-B049-4167A649AC8D}" srcOrd="1" destOrd="0" presId="urn:microsoft.com/office/officeart/2008/layout/LinedList"/>
    <dgm:cxn modelId="{1A5B6E37-1297-47B0-9CE6-C0894BF68DBD}" type="presParOf" srcId="{0AC71066-071F-4641-89B5-A3E26D64523A}" destId="{62D67D68-739A-4FB5-84FF-E2C75CF5CCE6}" srcOrd="2" destOrd="0" presId="urn:microsoft.com/office/officeart/2008/layout/LinedList"/>
    <dgm:cxn modelId="{E40F70DE-3675-423C-9EF9-66C435BCC76E}" type="presParOf" srcId="{04FE7BAE-4519-4F9B-81FF-F0E45DABA94B}" destId="{066BCBC5-F3B7-4E2C-ABED-14685CBDD5FC}" srcOrd="11" destOrd="0" presId="urn:microsoft.com/office/officeart/2008/layout/LinedList"/>
    <dgm:cxn modelId="{EAAECE86-F72D-454E-9763-3B6158028F7E}" type="presParOf" srcId="{04FE7BAE-4519-4F9B-81FF-F0E45DABA94B}" destId="{8F1FDABD-770B-4D0A-917F-8A901FADA6D0}" srcOrd="12" destOrd="0" presId="urn:microsoft.com/office/officeart/2008/layout/LinedList"/>
    <dgm:cxn modelId="{B635A076-CE66-4CE9-A055-C5DB275E3507}" type="presParOf" srcId="{04FE7BAE-4519-4F9B-81FF-F0E45DABA94B}" destId="{06E8102F-FBE5-4C09-ADFB-C7F8D506F532}" srcOrd="13" destOrd="0" presId="urn:microsoft.com/office/officeart/2008/layout/LinedList"/>
    <dgm:cxn modelId="{4BF79FA0-7773-4DE0-9602-45C2B9A681BE}" type="presParOf" srcId="{06E8102F-FBE5-4C09-ADFB-C7F8D506F532}" destId="{B1965E34-795F-40E0-A0BF-190D810FB7F7}" srcOrd="0" destOrd="0" presId="urn:microsoft.com/office/officeart/2008/layout/LinedList"/>
    <dgm:cxn modelId="{D1C42F85-37B4-4655-86FE-4770AB288C2F}" type="presParOf" srcId="{06E8102F-FBE5-4C09-ADFB-C7F8D506F532}" destId="{1D84CB7E-32A0-4F80-BE18-4D3FEC60619D}" srcOrd="1" destOrd="0" presId="urn:microsoft.com/office/officeart/2008/layout/LinedList"/>
    <dgm:cxn modelId="{468C2655-5CA7-46C7-B022-044A3E6906D0}" type="presParOf" srcId="{06E8102F-FBE5-4C09-ADFB-C7F8D506F532}" destId="{1CCF2F3C-64C1-46E6-8A79-0653D5A375B7}" srcOrd="2" destOrd="0" presId="urn:microsoft.com/office/officeart/2008/layout/LinedList"/>
    <dgm:cxn modelId="{7F70017E-09EF-40F3-BEAD-A52AA66CEFB6}" type="presParOf" srcId="{04FE7BAE-4519-4F9B-81FF-F0E45DABA94B}" destId="{7626477A-4528-4C0B-8FE7-5A71205B06A6}" srcOrd="14" destOrd="0" presId="urn:microsoft.com/office/officeart/2008/layout/LinedList"/>
    <dgm:cxn modelId="{49FF2B21-6CA6-4899-B219-F6920C8792DA}" type="presParOf" srcId="{04FE7BAE-4519-4F9B-81FF-F0E45DABA94B}" destId="{2B9A82FC-5AE4-4E46-A535-CE180F79D846}" srcOrd="15" destOrd="0" presId="urn:microsoft.com/office/officeart/2008/layout/LinedList"/>
    <dgm:cxn modelId="{AA7C6BBB-825F-4C44-8F2F-4F3321A77CCE}" type="presParOf" srcId="{04FE7BAE-4519-4F9B-81FF-F0E45DABA94B}" destId="{38B1A76A-09B0-4F29-BA5E-5C7A10C57C97}" srcOrd="16" destOrd="0" presId="urn:microsoft.com/office/officeart/2008/layout/LinedList"/>
    <dgm:cxn modelId="{9F849AB5-2E6E-4711-8E9E-D8EF2F9E9979}" type="presParOf" srcId="{38B1A76A-09B0-4F29-BA5E-5C7A10C57C97}" destId="{3A0B4CC2-A89B-490C-B2B4-94007E92885E}" srcOrd="0" destOrd="0" presId="urn:microsoft.com/office/officeart/2008/layout/LinedList"/>
    <dgm:cxn modelId="{EB7D5746-0BB9-4876-AB9A-C99C5C672F63}" type="presParOf" srcId="{38B1A76A-09B0-4F29-BA5E-5C7A10C57C97}" destId="{28873D66-622D-4F84-9C7E-35642EB00E7E}" srcOrd="1" destOrd="0" presId="urn:microsoft.com/office/officeart/2008/layout/LinedList"/>
    <dgm:cxn modelId="{C4C7CEB5-E5E4-4528-9846-FBA35A887330}" type="presParOf" srcId="{38B1A76A-09B0-4F29-BA5E-5C7A10C57C97}" destId="{9210EBBA-36A1-4504-A845-79FBB3BEC3CC}" srcOrd="2" destOrd="0" presId="urn:microsoft.com/office/officeart/2008/layout/LinedList"/>
    <dgm:cxn modelId="{C310D870-5FA7-4E39-918F-911631A016AD}" type="presParOf" srcId="{04FE7BAE-4519-4F9B-81FF-F0E45DABA94B}" destId="{1ABF0588-F308-4594-8324-23B35A2627E3}" srcOrd="17" destOrd="0" presId="urn:microsoft.com/office/officeart/2008/layout/LinedList"/>
    <dgm:cxn modelId="{5386E835-DBAE-4D78-8ABA-3F82EB209B8D}" type="presParOf" srcId="{04FE7BAE-4519-4F9B-81FF-F0E45DABA94B}" destId="{DB9BC556-9CC5-44EB-B1BB-50E4E96D60B3}" srcOrd="18" destOrd="0" presId="urn:microsoft.com/office/officeart/2008/layout/LinedList"/>
  </dgm:cxnLst>
  <dgm:bg>
    <a:solidFill>
      <a:schemeClr val="accent2">
        <a:lumMod val="40000"/>
        <a:lumOff val="60000"/>
      </a:schemeClr>
    </a:solid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B22F594-6CF5-480A-A994-6C413C9A50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8D35641F-87CC-465A-B118-5514860F96D9}">
      <dgm:prSet phldrT="[Metin]"/>
      <dgm:spPr/>
      <dgm:t>
        <a:bodyPr/>
        <a:lstStyle/>
        <a:p>
          <a:pPr algn="ctr"/>
          <a:endParaRPr lang="tr-TR" dirty="0"/>
        </a:p>
      </dgm:t>
    </dgm:pt>
    <dgm:pt modelId="{7CE1D343-A7AA-4FE2-BC37-A94CFD889709}" type="parTrans" cxnId="{96E45DFC-4D76-4C17-9F36-712BE19A95C0}">
      <dgm:prSet/>
      <dgm:spPr/>
      <dgm:t>
        <a:bodyPr/>
        <a:lstStyle/>
        <a:p>
          <a:endParaRPr lang="tr-TR"/>
        </a:p>
      </dgm:t>
    </dgm:pt>
    <dgm:pt modelId="{002E30C5-EDF3-4904-AB8B-7526CE4CFEBA}" type="sibTrans" cxnId="{96E45DFC-4D76-4C17-9F36-712BE19A95C0}">
      <dgm:prSet/>
      <dgm:spPr/>
      <dgm:t>
        <a:bodyPr/>
        <a:lstStyle/>
        <a:p>
          <a:endParaRPr lang="tr-TR"/>
        </a:p>
      </dgm:t>
    </dgm:pt>
    <dgm:pt modelId="{50EED611-928F-4F58-B81F-BE69DB9F2E3B}">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Risk yönetimi sürecinde personelin katkısı alınıyor mu?</a:t>
          </a:r>
          <a:endParaRPr lang="tr-TR" dirty="0"/>
        </a:p>
      </dgm:t>
    </dgm:pt>
    <dgm:pt modelId="{1D42FD71-3E02-44AD-A48D-3A8E2C39537F}" type="parTrans" cxnId="{3699B077-580A-4435-8411-B0326A40EB2D}">
      <dgm:prSet/>
      <dgm:spPr/>
      <dgm:t>
        <a:bodyPr/>
        <a:lstStyle/>
        <a:p>
          <a:endParaRPr lang="tr-TR"/>
        </a:p>
      </dgm:t>
    </dgm:pt>
    <dgm:pt modelId="{5E69B136-D9B6-495B-B744-17281A9C7947}" type="sibTrans" cxnId="{3699B077-580A-4435-8411-B0326A40EB2D}">
      <dgm:prSet/>
      <dgm:spPr/>
      <dgm:t>
        <a:bodyPr/>
        <a:lstStyle/>
        <a:p>
          <a:endParaRPr lang="tr-TR"/>
        </a:p>
      </dgm:t>
    </dgm:pt>
    <dgm:pt modelId="{833DFE42-A83D-4A0C-A6FD-7266BFEE69C2}">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 yönetici ve personeli risk yönetimine ilişkin görev ve sorumluluklarının bilincinde mi?</a:t>
          </a:r>
          <a:endParaRPr lang="tr-TR" dirty="0"/>
        </a:p>
      </dgm:t>
    </dgm:pt>
    <dgm:pt modelId="{42ECB5FB-B5CA-453D-8F21-34122B2772BE}" type="parTrans" cxnId="{BC3E7788-14CA-4C2A-A00D-FA5BA99B88C4}">
      <dgm:prSet/>
      <dgm:spPr/>
      <dgm:t>
        <a:bodyPr/>
        <a:lstStyle/>
        <a:p>
          <a:endParaRPr lang="tr-TR"/>
        </a:p>
      </dgm:t>
    </dgm:pt>
    <dgm:pt modelId="{1A733CA7-C930-45E6-9979-C44C5EE480A5}" type="sibTrans" cxnId="{BC3E7788-14CA-4C2A-A00D-FA5BA99B88C4}">
      <dgm:prSet/>
      <dgm:spPr/>
      <dgm:t>
        <a:bodyPr/>
        <a:lstStyle/>
        <a:p>
          <a:endParaRPr lang="tr-TR"/>
        </a:p>
      </dgm:t>
    </dgm:pt>
    <dgm:pt modelId="{0FDE4155-95BD-4B15-8B35-E287D7DEDEA8}">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risk yönetiminden elde edilen deneyimler diğer birimlerle paylaşılıyor mu?</a:t>
          </a:r>
          <a:endParaRPr lang="tr-TR" dirty="0"/>
        </a:p>
      </dgm:t>
    </dgm:pt>
    <dgm:pt modelId="{042A1081-0796-43E3-8572-A06B82B8747B}" type="parTrans" cxnId="{C3115266-E92A-4F49-A7D7-3E2CEC997D71}">
      <dgm:prSet/>
      <dgm:spPr/>
      <dgm:t>
        <a:bodyPr/>
        <a:lstStyle/>
        <a:p>
          <a:endParaRPr lang="tr-TR"/>
        </a:p>
      </dgm:t>
    </dgm:pt>
    <dgm:pt modelId="{CDCD4492-AA90-4DF7-A8A9-D3524DAB4191}" type="sibTrans" cxnId="{C3115266-E92A-4F49-A7D7-3E2CEC997D71}">
      <dgm:prSet/>
      <dgm:spPr/>
      <dgm:t>
        <a:bodyPr/>
        <a:lstStyle/>
        <a:p>
          <a:endParaRPr lang="tr-TR"/>
        </a:p>
      </dgm:t>
    </dgm:pt>
    <dgm:pt modelId="{B5B69A66-D80C-4483-9760-E5D29A6024D8}">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Biriminizin diğer birimlerle ortak yürütülmesi gereken riskleri bulunması durumda söz konusu risklerin yönetilmesine ilişkin olarak ilgili birim ile gerekli işbirliği ve iletişim sağlanıyor mu?</a:t>
          </a:r>
          <a:endParaRPr lang="tr-TR" dirty="0"/>
        </a:p>
      </dgm:t>
    </dgm:pt>
    <dgm:pt modelId="{78CEBB50-3020-4AF7-8D27-84E6EE6A3342}" type="parTrans" cxnId="{1ED7766B-408C-4E07-BF5B-82FA3DF8C473}">
      <dgm:prSet/>
      <dgm:spPr/>
      <dgm:t>
        <a:bodyPr/>
        <a:lstStyle/>
        <a:p>
          <a:endParaRPr lang="tr-TR"/>
        </a:p>
      </dgm:t>
    </dgm:pt>
    <dgm:pt modelId="{96F21B04-B071-4CE9-81BC-BD905644CE8B}" type="sibTrans" cxnId="{1ED7766B-408C-4E07-BF5B-82FA3DF8C473}">
      <dgm:prSet/>
      <dgm:spPr/>
      <dgm:t>
        <a:bodyPr/>
        <a:lstStyle/>
        <a:p>
          <a:endParaRPr lang="tr-TR"/>
        </a:p>
      </dgm:t>
    </dgm:pt>
    <dgm:pt modelId="{AB3E6755-E6FD-4ED4-A0C4-434FA6D2369F}" type="pres">
      <dgm:prSet presAssocID="{7B22F594-6CF5-480A-A994-6C413C9A5058}" presName="vert0" presStyleCnt="0">
        <dgm:presLayoutVars>
          <dgm:dir/>
          <dgm:animOne val="branch"/>
          <dgm:animLvl val="lvl"/>
        </dgm:presLayoutVars>
      </dgm:prSet>
      <dgm:spPr/>
      <dgm:t>
        <a:bodyPr/>
        <a:lstStyle/>
        <a:p>
          <a:endParaRPr lang="tr-TR"/>
        </a:p>
      </dgm:t>
    </dgm:pt>
    <dgm:pt modelId="{7B85CC00-3045-4136-AA0F-597A75C618F6}" type="pres">
      <dgm:prSet presAssocID="{8D35641F-87CC-465A-B118-5514860F96D9}" presName="thickLine" presStyleLbl="alignNode1" presStyleIdx="0" presStyleCnt="1" custLinFactNeighborX="33176"/>
      <dgm:spPr/>
      <dgm:t>
        <a:bodyPr/>
        <a:lstStyle/>
        <a:p>
          <a:endParaRPr lang="tr-TR"/>
        </a:p>
      </dgm:t>
    </dgm:pt>
    <dgm:pt modelId="{64C0D936-830B-4D79-B6ED-54908576A8E9}" type="pres">
      <dgm:prSet presAssocID="{8D35641F-87CC-465A-B118-5514860F96D9}" presName="horz1" presStyleCnt="0"/>
      <dgm:spPr/>
    </dgm:pt>
    <dgm:pt modelId="{3C8B706E-1B4B-44BF-8A09-86B15CB59381}" type="pres">
      <dgm:prSet presAssocID="{8D35641F-87CC-465A-B118-5514860F96D9}" presName="tx1" presStyleLbl="revTx" presStyleIdx="0" presStyleCnt="5"/>
      <dgm:spPr/>
      <dgm:t>
        <a:bodyPr/>
        <a:lstStyle/>
        <a:p>
          <a:endParaRPr lang="tr-TR"/>
        </a:p>
      </dgm:t>
    </dgm:pt>
    <dgm:pt modelId="{04FE7BAE-4519-4F9B-81FF-F0E45DABA94B}" type="pres">
      <dgm:prSet presAssocID="{8D35641F-87CC-465A-B118-5514860F96D9}" presName="vert1" presStyleCnt="0"/>
      <dgm:spPr/>
    </dgm:pt>
    <dgm:pt modelId="{E66D9FD9-0F66-4E2D-947E-77CFBE65B250}" type="pres">
      <dgm:prSet presAssocID="{50EED611-928F-4F58-B81F-BE69DB9F2E3B}" presName="vertSpace2a" presStyleCnt="0"/>
      <dgm:spPr/>
    </dgm:pt>
    <dgm:pt modelId="{06E17551-8558-4AEA-A952-73E71B3164FA}" type="pres">
      <dgm:prSet presAssocID="{50EED611-928F-4F58-B81F-BE69DB9F2E3B}" presName="horz2" presStyleCnt="0"/>
      <dgm:spPr/>
    </dgm:pt>
    <dgm:pt modelId="{6FEA440C-AF63-4D76-95A1-A2B940F8A9BA}" type="pres">
      <dgm:prSet presAssocID="{50EED611-928F-4F58-B81F-BE69DB9F2E3B}" presName="horzSpace2" presStyleCnt="0"/>
      <dgm:spPr/>
    </dgm:pt>
    <dgm:pt modelId="{E3CF9103-0A90-472B-B63A-5D99C55DD148}" type="pres">
      <dgm:prSet presAssocID="{50EED611-928F-4F58-B81F-BE69DB9F2E3B}" presName="tx2" presStyleLbl="revTx" presStyleIdx="1" presStyleCnt="5"/>
      <dgm:spPr/>
      <dgm:t>
        <a:bodyPr/>
        <a:lstStyle/>
        <a:p>
          <a:endParaRPr lang="tr-TR"/>
        </a:p>
      </dgm:t>
    </dgm:pt>
    <dgm:pt modelId="{FF3030A7-8C60-4649-ADDF-67C953BFD01D}" type="pres">
      <dgm:prSet presAssocID="{50EED611-928F-4F58-B81F-BE69DB9F2E3B}" presName="vert2" presStyleCnt="0"/>
      <dgm:spPr/>
    </dgm:pt>
    <dgm:pt modelId="{6CB381FB-325F-49D1-A50D-0B068785AEFA}" type="pres">
      <dgm:prSet presAssocID="{50EED611-928F-4F58-B81F-BE69DB9F2E3B}" presName="thinLine2b" presStyleLbl="callout" presStyleIdx="0" presStyleCnt="4"/>
      <dgm:spPr/>
    </dgm:pt>
    <dgm:pt modelId="{07B2FD01-CD3A-41B0-8D0F-94FCAE9F980C}" type="pres">
      <dgm:prSet presAssocID="{50EED611-928F-4F58-B81F-BE69DB9F2E3B}" presName="vertSpace2b" presStyleCnt="0"/>
      <dgm:spPr/>
    </dgm:pt>
    <dgm:pt modelId="{F2A1879B-51A1-4F7D-BE78-B3044733B86F}" type="pres">
      <dgm:prSet presAssocID="{833DFE42-A83D-4A0C-A6FD-7266BFEE69C2}" presName="horz2" presStyleCnt="0"/>
      <dgm:spPr/>
    </dgm:pt>
    <dgm:pt modelId="{CE2F355C-89FF-4E32-98E5-A177DC441835}" type="pres">
      <dgm:prSet presAssocID="{833DFE42-A83D-4A0C-A6FD-7266BFEE69C2}" presName="horzSpace2" presStyleCnt="0"/>
      <dgm:spPr/>
    </dgm:pt>
    <dgm:pt modelId="{FD1C5FB0-C4B3-4206-86DB-3619510FD8B8}" type="pres">
      <dgm:prSet presAssocID="{833DFE42-A83D-4A0C-A6FD-7266BFEE69C2}" presName="tx2" presStyleLbl="revTx" presStyleIdx="2" presStyleCnt="5"/>
      <dgm:spPr/>
      <dgm:t>
        <a:bodyPr/>
        <a:lstStyle/>
        <a:p>
          <a:endParaRPr lang="tr-TR"/>
        </a:p>
      </dgm:t>
    </dgm:pt>
    <dgm:pt modelId="{16C57905-8853-4FD6-B5BA-771758C0DEE0}" type="pres">
      <dgm:prSet presAssocID="{833DFE42-A83D-4A0C-A6FD-7266BFEE69C2}" presName="vert2" presStyleCnt="0"/>
      <dgm:spPr/>
    </dgm:pt>
    <dgm:pt modelId="{EBACA64D-1A9A-43EE-A523-D3B12DAE37C5}" type="pres">
      <dgm:prSet presAssocID="{833DFE42-A83D-4A0C-A6FD-7266BFEE69C2}" presName="thinLine2b" presStyleLbl="callout" presStyleIdx="1" presStyleCnt="4"/>
      <dgm:spPr/>
    </dgm:pt>
    <dgm:pt modelId="{E2F9145F-6781-4FC6-8674-F6FC47AF4761}" type="pres">
      <dgm:prSet presAssocID="{833DFE42-A83D-4A0C-A6FD-7266BFEE69C2}" presName="vertSpace2b" presStyleCnt="0"/>
      <dgm:spPr/>
    </dgm:pt>
    <dgm:pt modelId="{0AC71066-071F-4641-89B5-A3E26D64523A}" type="pres">
      <dgm:prSet presAssocID="{B5B69A66-D80C-4483-9760-E5D29A6024D8}" presName="horz2" presStyleCnt="0"/>
      <dgm:spPr/>
    </dgm:pt>
    <dgm:pt modelId="{C54D65E7-B165-4317-BBF1-3AFE71E9AD45}" type="pres">
      <dgm:prSet presAssocID="{B5B69A66-D80C-4483-9760-E5D29A6024D8}" presName="horzSpace2" presStyleCnt="0"/>
      <dgm:spPr/>
    </dgm:pt>
    <dgm:pt modelId="{3542FEB9-E45E-45AE-B049-4167A649AC8D}" type="pres">
      <dgm:prSet presAssocID="{B5B69A66-D80C-4483-9760-E5D29A6024D8}" presName="tx2" presStyleLbl="revTx" presStyleIdx="3" presStyleCnt="5"/>
      <dgm:spPr/>
      <dgm:t>
        <a:bodyPr/>
        <a:lstStyle/>
        <a:p>
          <a:endParaRPr lang="tr-TR"/>
        </a:p>
      </dgm:t>
    </dgm:pt>
    <dgm:pt modelId="{62D67D68-739A-4FB5-84FF-E2C75CF5CCE6}" type="pres">
      <dgm:prSet presAssocID="{B5B69A66-D80C-4483-9760-E5D29A6024D8}" presName="vert2" presStyleCnt="0"/>
      <dgm:spPr/>
    </dgm:pt>
    <dgm:pt modelId="{066BCBC5-F3B7-4E2C-ABED-14685CBDD5FC}" type="pres">
      <dgm:prSet presAssocID="{B5B69A66-D80C-4483-9760-E5D29A6024D8}" presName="thinLine2b" presStyleLbl="callout" presStyleIdx="2" presStyleCnt="4"/>
      <dgm:spPr/>
    </dgm:pt>
    <dgm:pt modelId="{8F1FDABD-770B-4D0A-917F-8A901FADA6D0}" type="pres">
      <dgm:prSet presAssocID="{B5B69A66-D80C-4483-9760-E5D29A6024D8}" presName="vertSpace2b" presStyleCnt="0"/>
      <dgm:spPr/>
    </dgm:pt>
    <dgm:pt modelId="{06E8102F-FBE5-4C09-ADFB-C7F8D506F532}" type="pres">
      <dgm:prSet presAssocID="{0FDE4155-95BD-4B15-8B35-E287D7DEDEA8}" presName="horz2" presStyleCnt="0"/>
      <dgm:spPr/>
    </dgm:pt>
    <dgm:pt modelId="{B1965E34-795F-40E0-A0BF-190D810FB7F7}" type="pres">
      <dgm:prSet presAssocID="{0FDE4155-95BD-4B15-8B35-E287D7DEDEA8}" presName="horzSpace2" presStyleCnt="0"/>
      <dgm:spPr/>
    </dgm:pt>
    <dgm:pt modelId="{1D84CB7E-32A0-4F80-BE18-4D3FEC60619D}" type="pres">
      <dgm:prSet presAssocID="{0FDE4155-95BD-4B15-8B35-E287D7DEDEA8}" presName="tx2" presStyleLbl="revTx" presStyleIdx="4" presStyleCnt="5"/>
      <dgm:spPr/>
      <dgm:t>
        <a:bodyPr/>
        <a:lstStyle/>
        <a:p>
          <a:endParaRPr lang="tr-TR"/>
        </a:p>
      </dgm:t>
    </dgm:pt>
    <dgm:pt modelId="{1CCF2F3C-64C1-46E6-8A79-0653D5A375B7}" type="pres">
      <dgm:prSet presAssocID="{0FDE4155-95BD-4B15-8B35-E287D7DEDEA8}" presName="vert2" presStyleCnt="0"/>
      <dgm:spPr/>
    </dgm:pt>
    <dgm:pt modelId="{7626477A-4528-4C0B-8FE7-5A71205B06A6}" type="pres">
      <dgm:prSet presAssocID="{0FDE4155-95BD-4B15-8B35-E287D7DEDEA8}" presName="thinLine2b" presStyleLbl="callout" presStyleIdx="3" presStyleCnt="4"/>
      <dgm:spPr/>
    </dgm:pt>
    <dgm:pt modelId="{2B9A82FC-5AE4-4E46-A535-CE180F79D846}" type="pres">
      <dgm:prSet presAssocID="{0FDE4155-95BD-4B15-8B35-E287D7DEDEA8}" presName="vertSpace2b" presStyleCnt="0"/>
      <dgm:spPr/>
    </dgm:pt>
  </dgm:ptLst>
  <dgm:cxnLst>
    <dgm:cxn modelId="{75C30525-DF3D-489E-81C0-3915C880650A}" type="presOf" srcId="{8D35641F-87CC-465A-B118-5514860F96D9}" destId="{3C8B706E-1B4B-44BF-8A09-86B15CB59381}" srcOrd="0" destOrd="0" presId="urn:microsoft.com/office/officeart/2008/layout/LinedList"/>
    <dgm:cxn modelId="{F5E3429D-DD41-4635-9370-485146C04925}" type="presOf" srcId="{7B22F594-6CF5-480A-A994-6C413C9A5058}" destId="{AB3E6755-E6FD-4ED4-A0C4-434FA6D2369F}" srcOrd="0" destOrd="0" presId="urn:microsoft.com/office/officeart/2008/layout/LinedList"/>
    <dgm:cxn modelId="{0BE4A01B-3029-4123-AAFF-C6A6B2A4CC69}" type="presOf" srcId="{833DFE42-A83D-4A0C-A6FD-7266BFEE69C2}" destId="{FD1C5FB0-C4B3-4206-86DB-3619510FD8B8}" srcOrd="0" destOrd="0" presId="urn:microsoft.com/office/officeart/2008/layout/LinedList"/>
    <dgm:cxn modelId="{BC3E7788-14CA-4C2A-A00D-FA5BA99B88C4}" srcId="{8D35641F-87CC-465A-B118-5514860F96D9}" destId="{833DFE42-A83D-4A0C-A6FD-7266BFEE69C2}" srcOrd="1" destOrd="0" parTransId="{42ECB5FB-B5CA-453D-8F21-34122B2772BE}" sibTransId="{1A733CA7-C930-45E6-9979-C44C5EE480A5}"/>
    <dgm:cxn modelId="{1ED7766B-408C-4E07-BF5B-82FA3DF8C473}" srcId="{8D35641F-87CC-465A-B118-5514860F96D9}" destId="{B5B69A66-D80C-4483-9760-E5D29A6024D8}" srcOrd="2" destOrd="0" parTransId="{78CEBB50-3020-4AF7-8D27-84E6EE6A3342}" sibTransId="{96F21B04-B071-4CE9-81BC-BD905644CE8B}"/>
    <dgm:cxn modelId="{5676ED70-1E2F-4564-B976-0CE9B0338C0E}" type="presOf" srcId="{50EED611-928F-4F58-B81F-BE69DB9F2E3B}" destId="{E3CF9103-0A90-472B-B63A-5D99C55DD148}" srcOrd="0" destOrd="0" presId="urn:microsoft.com/office/officeart/2008/layout/LinedList"/>
    <dgm:cxn modelId="{83152854-ED74-48F0-987C-B8E3CAE4BBA3}" type="presOf" srcId="{0FDE4155-95BD-4B15-8B35-E287D7DEDEA8}" destId="{1D84CB7E-32A0-4F80-BE18-4D3FEC60619D}" srcOrd="0" destOrd="0" presId="urn:microsoft.com/office/officeart/2008/layout/LinedList"/>
    <dgm:cxn modelId="{3699B077-580A-4435-8411-B0326A40EB2D}" srcId="{8D35641F-87CC-465A-B118-5514860F96D9}" destId="{50EED611-928F-4F58-B81F-BE69DB9F2E3B}" srcOrd="0" destOrd="0" parTransId="{1D42FD71-3E02-44AD-A48D-3A8E2C39537F}" sibTransId="{5E69B136-D9B6-495B-B744-17281A9C7947}"/>
    <dgm:cxn modelId="{E02D408C-4756-4AFD-A81E-FD79962872B9}" type="presOf" srcId="{B5B69A66-D80C-4483-9760-E5D29A6024D8}" destId="{3542FEB9-E45E-45AE-B049-4167A649AC8D}" srcOrd="0" destOrd="0" presId="urn:microsoft.com/office/officeart/2008/layout/LinedList"/>
    <dgm:cxn modelId="{96E45DFC-4D76-4C17-9F36-712BE19A95C0}" srcId="{7B22F594-6CF5-480A-A994-6C413C9A5058}" destId="{8D35641F-87CC-465A-B118-5514860F96D9}" srcOrd="0" destOrd="0" parTransId="{7CE1D343-A7AA-4FE2-BC37-A94CFD889709}" sibTransId="{002E30C5-EDF3-4904-AB8B-7526CE4CFEBA}"/>
    <dgm:cxn modelId="{C3115266-E92A-4F49-A7D7-3E2CEC997D71}" srcId="{8D35641F-87CC-465A-B118-5514860F96D9}" destId="{0FDE4155-95BD-4B15-8B35-E287D7DEDEA8}" srcOrd="3" destOrd="0" parTransId="{042A1081-0796-43E3-8572-A06B82B8747B}" sibTransId="{CDCD4492-AA90-4DF7-A8A9-D3524DAB4191}"/>
    <dgm:cxn modelId="{26D364DA-2EA5-4B61-B281-803ECB8F5E87}" type="presParOf" srcId="{AB3E6755-E6FD-4ED4-A0C4-434FA6D2369F}" destId="{7B85CC00-3045-4136-AA0F-597A75C618F6}" srcOrd="0" destOrd="0" presId="urn:microsoft.com/office/officeart/2008/layout/LinedList"/>
    <dgm:cxn modelId="{B2FAC0E7-BCA8-479F-92BC-9F6272FF0E89}" type="presParOf" srcId="{AB3E6755-E6FD-4ED4-A0C4-434FA6D2369F}" destId="{64C0D936-830B-4D79-B6ED-54908576A8E9}" srcOrd="1" destOrd="0" presId="urn:microsoft.com/office/officeart/2008/layout/LinedList"/>
    <dgm:cxn modelId="{19B70C11-DE62-4168-958D-99B1B02B6D68}" type="presParOf" srcId="{64C0D936-830B-4D79-B6ED-54908576A8E9}" destId="{3C8B706E-1B4B-44BF-8A09-86B15CB59381}" srcOrd="0" destOrd="0" presId="urn:microsoft.com/office/officeart/2008/layout/LinedList"/>
    <dgm:cxn modelId="{257C1FB2-1B77-4E5C-BB2B-A394D9A43B09}" type="presParOf" srcId="{64C0D936-830B-4D79-B6ED-54908576A8E9}" destId="{04FE7BAE-4519-4F9B-81FF-F0E45DABA94B}" srcOrd="1" destOrd="0" presId="urn:microsoft.com/office/officeart/2008/layout/LinedList"/>
    <dgm:cxn modelId="{E07E83D7-F43A-4C35-A835-BCB5C856D09B}" type="presParOf" srcId="{04FE7BAE-4519-4F9B-81FF-F0E45DABA94B}" destId="{E66D9FD9-0F66-4E2D-947E-77CFBE65B250}" srcOrd="0" destOrd="0" presId="urn:microsoft.com/office/officeart/2008/layout/LinedList"/>
    <dgm:cxn modelId="{BDDFEB9E-551B-463C-8171-EF49C28CDF02}" type="presParOf" srcId="{04FE7BAE-4519-4F9B-81FF-F0E45DABA94B}" destId="{06E17551-8558-4AEA-A952-73E71B3164FA}" srcOrd="1" destOrd="0" presId="urn:microsoft.com/office/officeart/2008/layout/LinedList"/>
    <dgm:cxn modelId="{6676263D-5F12-4B77-A00C-B5DDCE40729B}" type="presParOf" srcId="{06E17551-8558-4AEA-A952-73E71B3164FA}" destId="{6FEA440C-AF63-4D76-95A1-A2B940F8A9BA}" srcOrd="0" destOrd="0" presId="urn:microsoft.com/office/officeart/2008/layout/LinedList"/>
    <dgm:cxn modelId="{ED97DD2C-0596-414C-B000-ADB6916CD4BD}" type="presParOf" srcId="{06E17551-8558-4AEA-A952-73E71B3164FA}" destId="{E3CF9103-0A90-472B-B63A-5D99C55DD148}" srcOrd="1" destOrd="0" presId="urn:microsoft.com/office/officeart/2008/layout/LinedList"/>
    <dgm:cxn modelId="{5D48DFDA-462B-48AF-AA1A-2AB7F8F87B30}" type="presParOf" srcId="{06E17551-8558-4AEA-A952-73E71B3164FA}" destId="{FF3030A7-8C60-4649-ADDF-67C953BFD01D}" srcOrd="2" destOrd="0" presId="urn:microsoft.com/office/officeart/2008/layout/LinedList"/>
    <dgm:cxn modelId="{F53DEDDA-64B9-4B42-9783-A2E6FA556122}" type="presParOf" srcId="{04FE7BAE-4519-4F9B-81FF-F0E45DABA94B}" destId="{6CB381FB-325F-49D1-A50D-0B068785AEFA}" srcOrd="2" destOrd="0" presId="urn:microsoft.com/office/officeart/2008/layout/LinedList"/>
    <dgm:cxn modelId="{C6D376DF-9176-4BC0-B1FD-8EE0B6526469}" type="presParOf" srcId="{04FE7BAE-4519-4F9B-81FF-F0E45DABA94B}" destId="{07B2FD01-CD3A-41B0-8D0F-94FCAE9F980C}" srcOrd="3" destOrd="0" presId="urn:microsoft.com/office/officeart/2008/layout/LinedList"/>
    <dgm:cxn modelId="{26B84E88-E69C-43E0-BF32-25A23B3A3F58}" type="presParOf" srcId="{04FE7BAE-4519-4F9B-81FF-F0E45DABA94B}" destId="{F2A1879B-51A1-4F7D-BE78-B3044733B86F}" srcOrd="4" destOrd="0" presId="urn:microsoft.com/office/officeart/2008/layout/LinedList"/>
    <dgm:cxn modelId="{D6AE701B-28C3-4ACF-A4F5-A5314BFEB616}" type="presParOf" srcId="{F2A1879B-51A1-4F7D-BE78-B3044733B86F}" destId="{CE2F355C-89FF-4E32-98E5-A177DC441835}" srcOrd="0" destOrd="0" presId="urn:microsoft.com/office/officeart/2008/layout/LinedList"/>
    <dgm:cxn modelId="{D3774E1E-79AA-4E51-9E76-0278557122AB}" type="presParOf" srcId="{F2A1879B-51A1-4F7D-BE78-B3044733B86F}" destId="{FD1C5FB0-C4B3-4206-86DB-3619510FD8B8}" srcOrd="1" destOrd="0" presId="urn:microsoft.com/office/officeart/2008/layout/LinedList"/>
    <dgm:cxn modelId="{695B9B06-099D-475A-AD95-4BC15603152F}" type="presParOf" srcId="{F2A1879B-51A1-4F7D-BE78-B3044733B86F}" destId="{16C57905-8853-4FD6-B5BA-771758C0DEE0}" srcOrd="2" destOrd="0" presId="urn:microsoft.com/office/officeart/2008/layout/LinedList"/>
    <dgm:cxn modelId="{22B242D2-4A84-4231-98CA-4FCA5C7C2BAB}" type="presParOf" srcId="{04FE7BAE-4519-4F9B-81FF-F0E45DABA94B}" destId="{EBACA64D-1A9A-43EE-A523-D3B12DAE37C5}" srcOrd="5" destOrd="0" presId="urn:microsoft.com/office/officeart/2008/layout/LinedList"/>
    <dgm:cxn modelId="{64081A7C-B2CA-4572-9CC5-D3B2585304EC}" type="presParOf" srcId="{04FE7BAE-4519-4F9B-81FF-F0E45DABA94B}" destId="{E2F9145F-6781-4FC6-8674-F6FC47AF4761}" srcOrd="6" destOrd="0" presId="urn:microsoft.com/office/officeart/2008/layout/LinedList"/>
    <dgm:cxn modelId="{C6928F27-9107-46B1-8795-D1C4591F558A}" type="presParOf" srcId="{04FE7BAE-4519-4F9B-81FF-F0E45DABA94B}" destId="{0AC71066-071F-4641-89B5-A3E26D64523A}" srcOrd="7" destOrd="0" presId="urn:microsoft.com/office/officeart/2008/layout/LinedList"/>
    <dgm:cxn modelId="{919BBAFA-0701-45F7-AAF0-3EAF5EE31698}" type="presParOf" srcId="{0AC71066-071F-4641-89B5-A3E26D64523A}" destId="{C54D65E7-B165-4317-BBF1-3AFE71E9AD45}" srcOrd="0" destOrd="0" presId="urn:microsoft.com/office/officeart/2008/layout/LinedList"/>
    <dgm:cxn modelId="{EA172F41-27B5-4B8D-A605-7D2D20FDBD18}" type="presParOf" srcId="{0AC71066-071F-4641-89B5-A3E26D64523A}" destId="{3542FEB9-E45E-45AE-B049-4167A649AC8D}" srcOrd="1" destOrd="0" presId="urn:microsoft.com/office/officeart/2008/layout/LinedList"/>
    <dgm:cxn modelId="{1A5B6E37-1297-47B0-9CE6-C0894BF68DBD}" type="presParOf" srcId="{0AC71066-071F-4641-89B5-A3E26D64523A}" destId="{62D67D68-739A-4FB5-84FF-E2C75CF5CCE6}" srcOrd="2" destOrd="0" presId="urn:microsoft.com/office/officeart/2008/layout/LinedList"/>
    <dgm:cxn modelId="{E40F70DE-3675-423C-9EF9-66C435BCC76E}" type="presParOf" srcId="{04FE7BAE-4519-4F9B-81FF-F0E45DABA94B}" destId="{066BCBC5-F3B7-4E2C-ABED-14685CBDD5FC}" srcOrd="8" destOrd="0" presId="urn:microsoft.com/office/officeart/2008/layout/LinedList"/>
    <dgm:cxn modelId="{EAAECE86-F72D-454E-9763-3B6158028F7E}" type="presParOf" srcId="{04FE7BAE-4519-4F9B-81FF-F0E45DABA94B}" destId="{8F1FDABD-770B-4D0A-917F-8A901FADA6D0}" srcOrd="9" destOrd="0" presId="urn:microsoft.com/office/officeart/2008/layout/LinedList"/>
    <dgm:cxn modelId="{B635A076-CE66-4CE9-A055-C5DB275E3507}" type="presParOf" srcId="{04FE7BAE-4519-4F9B-81FF-F0E45DABA94B}" destId="{06E8102F-FBE5-4C09-ADFB-C7F8D506F532}" srcOrd="10" destOrd="0" presId="urn:microsoft.com/office/officeart/2008/layout/LinedList"/>
    <dgm:cxn modelId="{4BF79FA0-7773-4DE0-9602-45C2B9A681BE}" type="presParOf" srcId="{06E8102F-FBE5-4C09-ADFB-C7F8D506F532}" destId="{B1965E34-795F-40E0-A0BF-190D810FB7F7}" srcOrd="0" destOrd="0" presId="urn:microsoft.com/office/officeart/2008/layout/LinedList"/>
    <dgm:cxn modelId="{D1C42F85-37B4-4655-86FE-4770AB288C2F}" type="presParOf" srcId="{06E8102F-FBE5-4C09-ADFB-C7F8D506F532}" destId="{1D84CB7E-32A0-4F80-BE18-4D3FEC60619D}" srcOrd="1" destOrd="0" presId="urn:microsoft.com/office/officeart/2008/layout/LinedList"/>
    <dgm:cxn modelId="{468C2655-5CA7-46C7-B022-044A3E6906D0}" type="presParOf" srcId="{06E8102F-FBE5-4C09-ADFB-C7F8D506F532}" destId="{1CCF2F3C-64C1-46E6-8A79-0653D5A375B7}" srcOrd="2" destOrd="0" presId="urn:microsoft.com/office/officeart/2008/layout/LinedList"/>
    <dgm:cxn modelId="{7F70017E-09EF-40F3-BEAD-A52AA66CEFB6}" type="presParOf" srcId="{04FE7BAE-4519-4F9B-81FF-F0E45DABA94B}" destId="{7626477A-4528-4C0B-8FE7-5A71205B06A6}" srcOrd="11" destOrd="0" presId="urn:microsoft.com/office/officeart/2008/layout/LinedList"/>
    <dgm:cxn modelId="{49FF2B21-6CA6-4899-B219-F6920C8792DA}" type="presParOf" srcId="{04FE7BAE-4519-4F9B-81FF-F0E45DABA94B}" destId="{2B9A82FC-5AE4-4E46-A535-CE180F79D846}" srcOrd="12" destOrd="0" presId="urn:microsoft.com/office/officeart/2008/layout/LinedList"/>
  </dgm:cxnLst>
  <dgm:bg>
    <a:solidFill>
      <a:schemeClr val="accent2">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DA90F8-7199-4364-B412-813E7EDE96F3}"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tr-TR"/>
        </a:p>
      </dgm:t>
    </dgm:pt>
    <dgm:pt modelId="{E2C0200D-8EE2-4474-AE92-8710C20C33C1}">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İç kontrol sistemi, kurumların stratejik amaç ve hedeflerine ulaşabilmeleri, faaliyetlerini etkili, ekonomik, yasal mevzuata ve etik kurallara uygun olarak gerçekleştirmeleri, kaynakların korunması ve verimlilik esasına göre kullanılmasının temini ile mali bilgi ve yönetim bilgisinin doğru ve zamanında raporlanmasını temin eden süreç ve yöntemlerin bir bütünüdür.</a:t>
          </a:r>
          <a:endParaRPr lang="tr-TR" sz="2000" dirty="0">
            <a:latin typeface="Times New Roman" panose="02020603050405020304" pitchFamily="18" charset="0"/>
            <a:cs typeface="Times New Roman" panose="02020603050405020304" pitchFamily="18" charset="0"/>
          </a:endParaRPr>
        </a:p>
      </dgm:t>
    </dgm:pt>
    <dgm:pt modelId="{B5728188-5012-4714-9351-64BB3654B80C}" type="parTrans" cxnId="{FC95A4B0-486B-4C7F-8697-4DA4277E9A10}">
      <dgm:prSet/>
      <dgm:spPr/>
      <dgm:t>
        <a:bodyPr/>
        <a:lstStyle/>
        <a:p>
          <a:endParaRPr lang="tr-TR"/>
        </a:p>
      </dgm:t>
    </dgm:pt>
    <dgm:pt modelId="{2DEB19D8-6C2E-4CFC-BEBF-BAFABB352EDF}" type="sibTrans" cxnId="{FC95A4B0-486B-4C7F-8697-4DA4277E9A10}">
      <dgm:prSet/>
      <dgm:spPr/>
      <dgm:t>
        <a:bodyPr/>
        <a:lstStyle/>
        <a:p>
          <a:endParaRPr lang="tr-TR"/>
        </a:p>
      </dgm:t>
    </dgm:pt>
    <dgm:pt modelId="{E46FC84D-279A-4D9E-9FCB-5D934A4BF8CF}">
      <dgm:prSet phldrT="[Metin]">
        <dgm:style>
          <a:lnRef idx="1">
            <a:schemeClr val="accent2"/>
          </a:lnRef>
          <a:fillRef idx="2">
            <a:schemeClr val="accent2"/>
          </a:fillRef>
          <a:effectRef idx="1">
            <a:schemeClr val="accent2"/>
          </a:effectRef>
          <a:fontRef idx="minor">
            <a:schemeClr val="dk1"/>
          </a:fontRef>
        </dgm:style>
      </dgm:prSet>
      <dgm:spPr/>
      <dgm:t>
        <a:bodyPr/>
        <a:lstStyle/>
        <a:p>
          <a:r>
            <a:rPr lang="tr-TR" dirty="0" smtClean="0"/>
            <a:t>Organizasyon</a:t>
          </a:r>
          <a:endParaRPr lang="tr-TR" dirty="0"/>
        </a:p>
      </dgm:t>
    </dgm:pt>
    <dgm:pt modelId="{4F997BDD-5C63-4007-940F-E847620861AF}" type="parTrans" cxnId="{62C234C6-36D2-400D-9D44-4D367D078771}">
      <dgm:prSet/>
      <dgm:spPr/>
      <dgm:t>
        <a:bodyPr/>
        <a:lstStyle/>
        <a:p>
          <a:endParaRPr lang="tr-TR"/>
        </a:p>
      </dgm:t>
    </dgm:pt>
    <dgm:pt modelId="{0154F298-BA33-41FD-A9D7-7910BE428E2D}" type="sibTrans" cxnId="{62C234C6-36D2-400D-9D44-4D367D078771}">
      <dgm:prSet/>
      <dgm:spPr/>
      <dgm:t>
        <a:bodyPr/>
        <a:lstStyle/>
        <a:p>
          <a:endParaRPr lang="tr-TR"/>
        </a:p>
      </dgm:t>
    </dgm:pt>
    <dgm:pt modelId="{BB6BF29F-117D-42EC-A1D1-4D7C4AAA6112}">
      <dgm:prSet phldrT="[Metin]">
        <dgm:style>
          <a:lnRef idx="1">
            <a:schemeClr val="accent2"/>
          </a:lnRef>
          <a:fillRef idx="2">
            <a:schemeClr val="accent2"/>
          </a:fillRef>
          <a:effectRef idx="1">
            <a:schemeClr val="accent2"/>
          </a:effectRef>
          <a:fontRef idx="minor">
            <a:schemeClr val="dk1"/>
          </a:fontRef>
        </dgm:style>
      </dgm:prSet>
      <dgm:spPr/>
      <dgm:t>
        <a:bodyPr/>
        <a:lstStyle/>
        <a:p>
          <a:r>
            <a:rPr lang="tr-TR" dirty="0" smtClean="0">
              <a:latin typeface="Calibri (Gövde)"/>
              <a:cs typeface="Times New Roman" panose="02020603050405020304" pitchFamily="18" charset="0"/>
            </a:rPr>
            <a:t>İç Denetim</a:t>
          </a:r>
          <a:endParaRPr lang="tr-TR" dirty="0"/>
        </a:p>
      </dgm:t>
    </dgm:pt>
    <dgm:pt modelId="{3BA21D8B-83C1-4A1D-9FE0-CE0EAC817E1F}" type="sibTrans" cxnId="{00DF13D4-FA86-48DA-ABDA-9706B435D871}">
      <dgm:prSet/>
      <dgm:spPr/>
      <dgm:t>
        <a:bodyPr/>
        <a:lstStyle/>
        <a:p>
          <a:endParaRPr lang="tr-TR"/>
        </a:p>
      </dgm:t>
    </dgm:pt>
    <dgm:pt modelId="{C36E9399-B403-4F0E-ACB5-87CFEE4A5610}" type="parTrans" cxnId="{00DF13D4-FA86-48DA-ABDA-9706B435D871}">
      <dgm:prSet/>
      <dgm:spPr/>
      <dgm:t>
        <a:bodyPr/>
        <a:lstStyle/>
        <a:p>
          <a:endParaRPr lang="tr-TR"/>
        </a:p>
      </dgm:t>
    </dgm:pt>
    <dgm:pt modelId="{5F769414-C87E-404C-84F6-F1F96E19C58D}">
      <dgm:prSet phldrT="[Metin]">
        <dgm:style>
          <a:lnRef idx="1">
            <a:schemeClr val="accent2"/>
          </a:lnRef>
          <a:fillRef idx="2">
            <a:schemeClr val="accent2"/>
          </a:fillRef>
          <a:effectRef idx="1">
            <a:schemeClr val="accent2"/>
          </a:effectRef>
          <a:fontRef idx="minor">
            <a:schemeClr val="dk1"/>
          </a:fontRef>
        </dgm:style>
      </dgm:prSet>
      <dgm:spPr/>
      <dgm:t>
        <a:bodyPr/>
        <a:lstStyle/>
        <a:p>
          <a:r>
            <a:rPr lang="tr-TR" dirty="0" smtClean="0">
              <a:latin typeface="Calibri (Gövde)"/>
              <a:cs typeface="Times New Roman" panose="02020603050405020304" pitchFamily="18" charset="0"/>
            </a:rPr>
            <a:t>Süreç</a:t>
          </a:r>
          <a:endParaRPr lang="tr-TR" dirty="0"/>
        </a:p>
      </dgm:t>
    </dgm:pt>
    <dgm:pt modelId="{843E521C-0ABC-438A-ADA8-80166A1397B2}" type="sibTrans" cxnId="{75C86DAF-4C29-4449-93DA-8335B7FFE277}">
      <dgm:prSet/>
      <dgm:spPr/>
      <dgm:t>
        <a:bodyPr/>
        <a:lstStyle/>
        <a:p>
          <a:endParaRPr lang="tr-TR"/>
        </a:p>
      </dgm:t>
    </dgm:pt>
    <dgm:pt modelId="{FB2A2226-31E1-45B8-9CB2-30B6830C62F7}" type="parTrans" cxnId="{75C86DAF-4C29-4449-93DA-8335B7FFE277}">
      <dgm:prSet/>
      <dgm:spPr/>
      <dgm:t>
        <a:bodyPr/>
        <a:lstStyle/>
        <a:p>
          <a:endParaRPr lang="tr-TR"/>
        </a:p>
      </dgm:t>
    </dgm:pt>
    <dgm:pt modelId="{87A2CDC7-8135-4AA5-A520-5C86236BE836}">
      <dgm:prSet phldrT="[Metin]">
        <dgm:style>
          <a:lnRef idx="1">
            <a:schemeClr val="accent2"/>
          </a:lnRef>
          <a:fillRef idx="2">
            <a:schemeClr val="accent2"/>
          </a:fillRef>
          <a:effectRef idx="1">
            <a:schemeClr val="accent2"/>
          </a:effectRef>
          <a:fontRef idx="minor">
            <a:schemeClr val="dk1"/>
          </a:fontRef>
        </dgm:style>
      </dgm:prSet>
      <dgm:spPr/>
      <dgm:t>
        <a:bodyPr/>
        <a:lstStyle/>
        <a:p>
          <a:r>
            <a:rPr lang="tr-TR" dirty="0" smtClean="0">
              <a:latin typeface="Calibri (Gövde)"/>
              <a:cs typeface="Times New Roman" panose="02020603050405020304" pitchFamily="18" charset="0"/>
            </a:rPr>
            <a:t>Yöntem</a:t>
          </a:r>
          <a:endParaRPr lang="tr-TR" dirty="0"/>
        </a:p>
      </dgm:t>
    </dgm:pt>
    <dgm:pt modelId="{75B880B5-979D-4883-BD78-5F8EAF89F39A}" type="sibTrans" cxnId="{227D5AE4-D8F2-4CFC-B390-795BF00D4C13}">
      <dgm:prSet/>
      <dgm:spPr/>
      <dgm:t>
        <a:bodyPr/>
        <a:lstStyle/>
        <a:p>
          <a:endParaRPr lang="tr-TR"/>
        </a:p>
      </dgm:t>
    </dgm:pt>
    <dgm:pt modelId="{10906541-2CC1-4323-9AF3-21258DC430C5}" type="parTrans" cxnId="{227D5AE4-D8F2-4CFC-B390-795BF00D4C13}">
      <dgm:prSet/>
      <dgm:spPr/>
      <dgm:t>
        <a:bodyPr/>
        <a:lstStyle/>
        <a:p>
          <a:endParaRPr lang="tr-TR"/>
        </a:p>
      </dgm:t>
    </dgm:pt>
    <dgm:pt modelId="{4E1CCEEF-5F10-4216-A679-D0229A5150E4}" type="pres">
      <dgm:prSet presAssocID="{3EDA90F8-7199-4364-B412-813E7EDE96F3}" presName="Name0" presStyleCnt="0">
        <dgm:presLayoutVars>
          <dgm:chPref val="1"/>
          <dgm:dir/>
          <dgm:animOne val="branch"/>
          <dgm:animLvl val="lvl"/>
          <dgm:resizeHandles/>
        </dgm:presLayoutVars>
      </dgm:prSet>
      <dgm:spPr/>
      <dgm:t>
        <a:bodyPr/>
        <a:lstStyle/>
        <a:p>
          <a:endParaRPr lang="tr-TR"/>
        </a:p>
      </dgm:t>
    </dgm:pt>
    <dgm:pt modelId="{868C2D12-EF15-48DA-88E4-CE3242B0E1D6}" type="pres">
      <dgm:prSet presAssocID="{E2C0200D-8EE2-4474-AE92-8710C20C33C1}" presName="vertOne" presStyleCnt="0"/>
      <dgm:spPr/>
      <dgm:t>
        <a:bodyPr/>
        <a:lstStyle/>
        <a:p>
          <a:endParaRPr lang="tr-TR"/>
        </a:p>
      </dgm:t>
    </dgm:pt>
    <dgm:pt modelId="{B6AA33CE-2BF1-4CC7-ACB0-6194E612495E}" type="pres">
      <dgm:prSet presAssocID="{E2C0200D-8EE2-4474-AE92-8710C20C33C1}" presName="txOne" presStyleLbl="node0" presStyleIdx="0" presStyleCnt="1" custLinFactNeighborX="175">
        <dgm:presLayoutVars>
          <dgm:chPref val="3"/>
        </dgm:presLayoutVars>
      </dgm:prSet>
      <dgm:spPr/>
      <dgm:t>
        <a:bodyPr/>
        <a:lstStyle/>
        <a:p>
          <a:endParaRPr lang="tr-TR"/>
        </a:p>
      </dgm:t>
    </dgm:pt>
    <dgm:pt modelId="{337746D0-75AC-4132-9C17-7EB8887AA5C8}" type="pres">
      <dgm:prSet presAssocID="{E2C0200D-8EE2-4474-AE92-8710C20C33C1}" presName="parTransOne" presStyleCnt="0"/>
      <dgm:spPr/>
      <dgm:t>
        <a:bodyPr/>
        <a:lstStyle/>
        <a:p>
          <a:endParaRPr lang="tr-TR"/>
        </a:p>
      </dgm:t>
    </dgm:pt>
    <dgm:pt modelId="{6A479349-EFFE-4E9C-BB70-5706D080DD3F}" type="pres">
      <dgm:prSet presAssocID="{E2C0200D-8EE2-4474-AE92-8710C20C33C1}" presName="horzOne" presStyleCnt="0"/>
      <dgm:spPr/>
      <dgm:t>
        <a:bodyPr/>
        <a:lstStyle/>
        <a:p>
          <a:endParaRPr lang="tr-TR"/>
        </a:p>
      </dgm:t>
    </dgm:pt>
    <dgm:pt modelId="{4E640F59-24F7-4C41-887F-0195DA74F0BC}" type="pres">
      <dgm:prSet presAssocID="{E46FC84D-279A-4D9E-9FCB-5D934A4BF8CF}" presName="vertTwo" presStyleCnt="0"/>
      <dgm:spPr/>
      <dgm:t>
        <a:bodyPr/>
        <a:lstStyle/>
        <a:p>
          <a:endParaRPr lang="tr-TR"/>
        </a:p>
      </dgm:t>
    </dgm:pt>
    <dgm:pt modelId="{E98EAD66-88B7-43B1-919F-AE37BDDA37C6}" type="pres">
      <dgm:prSet presAssocID="{E46FC84D-279A-4D9E-9FCB-5D934A4BF8CF}" presName="txTwo" presStyleLbl="node2" presStyleIdx="0" presStyleCnt="4">
        <dgm:presLayoutVars>
          <dgm:chPref val="3"/>
        </dgm:presLayoutVars>
      </dgm:prSet>
      <dgm:spPr/>
      <dgm:t>
        <a:bodyPr/>
        <a:lstStyle/>
        <a:p>
          <a:endParaRPr lang="tr-TR"/>
        </a:p>
      </dgm:t>
    </dgm:pt>
    <dgm:pt modelId="{03A77B75-5A04-4F62-9136-ACF6381AB938}" type="pres">
      <dgm:prSet presAssocID="{E46FC84D-279A-4D9E-9FCB-5D934A4BF8CF}" presName="horzTwo" presStyleCnt="0"/>
      <dgm:spPr/>
      <dgm:t>
        <a:bodyPr/>
        <a:lstStyle/>
        <a:p>
          <a:endParaRPr lang="tr-TR"/>
        </a:p>
      </dgm:t>
    </dgm:pt>
    <dgm:pt modelId="{7B55525B-C739-40DC-88F0-9AB68EE21DFB}" type="pres">
      <dgm:prSet presAssocID="{0154F298-BA33-41FD-A9D7-7910BE428E2D}" presName="sibSpaceTwo" presStyleCnt="0"/>
      <dgm:spPr/>
      <dgm:t>
        <a:bodyPr/>
        <a:lstStyle/>
        <a:p>
          <a:endParaRPr lang="tr-TR"/>
        </a:p>
      </dgm:t>
    </dgm:pt>
    <dgm:pt modelId="{928A4A4D-FB65-4A41-AF1B-93D5CC3A5827}" type="pres">
      <dgm:prSet presAssocID="{87A2CDC7-8135-4AA5-A520-5C86236BE836}" presName="vertTwo" presStyleCnt="0"/>
      <dgm:spPr/>
      <dgm:t>
        <a:bodyPr/>
        <a:lstStyle/>
        <a:p>
          <a:endParaRPr lang="tr-TR"/>
        </a:p>
      </dgm:t>
    </dgm:pt>
    <dgm:pt modelId="{607CB3B4-6572-4AF6-87AB-479C32727B64}" type="pres">
      <dgm:prSet presAssocID="{87A2CDC7-8135-4AA5-A520-5C86236BE836}" presName="txTwo" presStyleLbl="node2" presStyleIdx="1" presStyleCnt="4" custLinFactNeighborX="-1763" custLinFactNeighborY="2527">
        <dgm:presLayoutVars>
          <dgm:chPref val="3"/>
        </dgm:presLayoutVars>
      </dgm:prSet>
      <dgm:spPr/>
      <dgm:t>
        <a:bodyPr/>
        <a:lstStyle/>
        <a:p>
          <a:endParaRPr lang="tr-TR"/>
        </a:p>
      </dgm:t>
    </dgm:pt>
    <dgm:pt modelId="{787AFE0E-ACFE-4376-8880-21BB875F6D86}" type="pres">
      <dgm:prSet presAssocID="{87A2CDC7-8135-4AA5-A520-5C86236BE836}" presName="horzTwo" presStyleCnt="0"/>
      <dgm:spPr/>
      <dgm:t>
        <a:bodyPr/>
        <a:lstStyle/>
        <a:p>
          <a:endParaRPr lang="tr-TR"/>
        </a:p>
      </dgm:t>
    </dgm:pt>
    <dgm:pt modelId="{9D8D9225-2BD5-4369-8964-B3778B30789B}" type="pres">
      <dgm:prSet presAssocID="{75B880B5-979D-4883-BD78-5F8EAF89F39A}" presName="sibSpaceTwo" presStyleCnt="0"/>
      <dgm:spPr/>
      <dgm:t>
        <a:bodyPr/>
        <a:lstStyle/>
        <a:p>
          <a:endParaRPr lang="tr-TR"/>
        </a:p>
      </dgm:t>
    </dgm:pt>
    <dgm:pt modelId="{2BBC2B34-46CC-4B61-97CB-E8E67EC33A45}" type="pres">
      <dgm:prSet presAssocID="{5F769414-C87E-404C-84F6-F1F96E19C58D}" presName="vertTwo" presStyleCnt="0"/>
      <dgm:spPr/>
      <dgm:t>
        <a:bodyPr/>
        <a:lstStyle/>
        <a:p>
          <a:endParaRPr lang="tr-TR"/>
        </a:p>
      </dgm:t>
    </dgm:pt>
    <dgm:pt modelId="{274F2909-64DA-462E-B817-81894FB23D17}" type="pres">
      <dgm:prSet presAssocID="{5F769414-C87E-404C-84F6-F1F96E19C58D}" presName="txTwo" presStyleLbl="node2" presStyleIdx="2" presStyleCnt="4">
        <dgm:presLayoutVars>
          <dgm:chPref val="3"/>
        </dgm:presLayoutVars>
      </dgm:prSet>
      <dgm:spPr/>
      <dgm:t>
        <a:bodyPr/>
        <a:lstStyle/>
        <a:p>
          <a:endParaRPr lang="tr-TR"/>
        </a:p>
      </dgm:t>
    </dgm:pt>
    <dgm:pt modelId="{B749BB31-8704-4AE3-AEF3-FD91ABFF33C4}" type="pres">
      <dgm:prSet presAssocID="{5F769414-C87E-404C-84F6-F1F96E19C58D}" presName="horzTwo" presStyleCnt="0"/>
      <dgm:spPr/>
      <dgm:t>
        <a:bodyPr/>
        <a:lstStyle/>
        <a:p>
          <a:endParaRPr lang="tr-TR"/>
        </a:p>
      </dgm:t>
    </dgm:pt>
    <dgm:pt modelId="{9A909B5F-7E98-4B69-8A17-91A18BD24854}" type="pres">
      <dgm:prSet presAssocID="{843E521C-0ABC-438A-ADA8-80166A1397B2}" presName="sibSpaceTwo" presStyleCnt="0"/>
      <dgm:spPr/>
      <dgm:t>
        <a:bodyPr/>
        <a:lstStyle/>
        <a:p>
          <a:endParaRPr lang="tr-TR"/>
        </a:p>
      </dgm:t>
    </dgm:pt>
    <dgm:pt modelId="{0CECDCB7-CFE3-4011-83F7-00069B6C5FB5}" type="pres">
      <dgm:prSet presAssocID="{BB6BF29F-117D-42EC-A1D1-4D7C4AAA6112}" presName="vertTwo" presStyleCnt="0"/>
      <dgm:spPr/>
      <dgm:t>
        <a:bodyPr/>
        <a:lstStyle/>
        <a:p>
          <a:endParaRPr lang="tr-TR"/>
        </a:p>
      </dgm:t>
    </dgm:pt>
    <dgm:pt modelId="{3A7FF0A2-1A4A-492D-9D39-826A03BF0621}" type="pres">
      <dgm:prSet presAssocID="{BB6BF29F-117D-42EC-A1D1-4D7C4AAA6112}" presName="txTwo" presStyleLbl="node2" presStyleIdx="3" presStyleCnt="4">
        <dgm:presLayoutVars>
          <dgm:chPref val="3"/>
        </dgm:presLayoutVars>
      </dgm:prSet>
      <dgm:spPr/>
      <dgm:t>
        <a:bodyPr/>
        <a:lstStyle/>
        <a:p>
          <a:endParaRPr lang="tr-TR"/>
        </a:p>
      </dgm:t>
    </dgm:pt>
    <dgm:pt modelId="{3FF5E939-7B0F-495F-A4C9-11BD86498279}" type="pres">
      <dgm:prSet presAssocID="{BB6BF29F-117D-42EC-A1D1-4D7C4AAA6112}" presName="horzTwo" presStyleCnt="0"/>
      <dgm:spPr/>
      <dgm:t>
        <a:bodyPr/>
        <a:lstStyle/>
        <a:p>
          <a:endParaRPr lang="tr-TR"/>
        </a:p>
      </dgm:t>
    </dgm:pt>
  </dgm:ptLst>
  <dgm:cxnLst>
    <dgm:cxn modelId="{62C234C6-36D2-400D-9D44-4D367D078771}" srcId="{E2C0200D-8EE2-4474-AE92-8710C20C33C1}" destId="{E46FC84D-279A-4D9E-9FCB-5D934A4BF8CF}" srcOrd="0" destOrd="0" parTransId="{4F997BDD-5C63-4007-940F-E847620861AF}" sibTransId="{0154F298-BA33-41FD-A9D7-7910BE428E2D}"/>
    <dgm:cxn modelId="{65292DB6-C6CC-4422-AA06-BA439CD4C7D0}" type="presOf" srcId="{E2C0200D-8EE2-4474-AE92-8710C20C33C1}" destId="{B6AA33CE-2BF1-4CC7-ACB0-6194E612495E}" srcOrd="0" destOrd="0" presId="urn:microsoft.com/office/officeart/2005/8/layout/hierarchy4"/>
    <dgm:cxn modelId="{9803B77C-8385-46F3-A852-D8488FD814EB}" type="presOf" srcId="{BB6BF29F-117D-42EC-A1D1-4D7C4AAA6112}" destId="{3A7FF0A2-1A4A-492D-9D39-826A03BF0621}" srcOrd="0" destOrd="0" presId="urn:microsoft.com/office/officeart/2005/8/layout/hierarchy4"/>
    <dgm:cxn modelId="{776BE102-46A3-4C4A-9D65-A699F6EDB309}" type="presOf" srcId="{87A2CDC7-8135-4AA5-A520-5C86236BE836}" destId="{607CB3B4-6572-4AF6-87AB-479C32727B64}" srcOrd="0" destOrd="0" presId="urn:microsoft.com/office/officeart/2005/8/layout/hierarchy4"/>
    <dgm:cxn modelId="{227D5AE4-D8F2-4CFC-B390-795BF00D4C13}" srcId="{E2C0200D-8EE2-4474-AE92-8710C20C33C1}" destId="{87A2CDC7-8135-4AA5-A520-5C86236BE836}" srcOrd="1" destOrd="0" parTransId="{10906541-2CC1-4323-9AF3-21258DC430C5}" sibTransId="{75B880B5-979D-4883-BD78-5F8EAF89F39A}"/>
    <dgm:cxn modelId="{FC95A4B0-486B-4C7F-8697-4DA4277E9A10}" srcId="{3EDA90F8-7199-4364-B412-813E7EDE96F3}" destId="{E2C0200D-8EE2-4474-AE92-8710C20C33C1}" srcOrd="0" destOrd="0" parTransId="{B5728188-5012-4714-9351-64BB3654B80C}" sibTransId="{2DEB19D8-6C2E-4CFC-BEBF-BAFABB352EDF}"/>
    <dgm:cxn modelId="{08B0EA16-AE6F-45A3-83EF-AF295A92CB16}" type="presOf" srcId="{3EDA90F8-7199-4364-B412-813E7EDE96F3}" destId="{4E1CCEEF-5F10-4216-A679-D0229A5150E4}" srcOrd="0" destOrd="0" presId="urn:microsoft.com/office/officeart/2005/8/layout/hierarchy4"/>
    <dgm:cxn modelId="{D4C7D6EE-B2C7-4888-BCDE-F4920F814833}" type="presOf" srcId="{5F769414-C87E-404C-84F6-F1F96E19C58D}" destId="{274F2909-64DA-462E-B817-81894FB23D17}" srcOrd="0" destOrd="0" presId="urn:microsoft.com/office/officeart/2005/8/layout/hierarchy4"/>
    <dgm:cxn modelId="{B43F2C0E-67BC-4A75-AF8A-6566DDAC3C8D}" type="presOf" srcId="{E46FC84D-279A-4D9E-9FCB-5D934A4BF8CF}" destId="{E98EAD66-88B7-43B1-919F-AE37BDDA37C6}" srcOrd="0" destOrd="0" presId="urn:microsoft.com/office/officeart/2005/8/layout/hierarchy4"/>
    <dgm:cxn modelId="{00DF13D4-FA86-48DA-ABDA-9706B435D871}" srcId="{E2C0200D-8EE2-4474-AE92-8710C20C33C1}" destId="{BB6BF29F-117D-42EC-A1D1-4D7C4AAA6112}" srcOrd="3" destOrd="0" parTransId="{C36E9399-B403-4F0E-ACB5-87CFEE4A5610}" sibTransId="{3BA21D8B-83C1-4A1D-9FE0-CE0EAC817E1F}"/>
    <dgm:cxn modelId="{75C86DAF-4C29-4449-93DA-8335B7FFE277}" srcId="{E2C0200D-8EE2-4474-AE92-8710C20C33C1}" destId="{5F769414-C87E-404C-84F6-F1F96E19C58D}" srcOrd="2" destOrd="0" parTransId="{FB2A2226-31E1-45B8-9CB2-30B6830C62F7}" sibTransId="{843E521C-0ABC-438A-ADA8-80166A1397B2}"/>
    <dgm:cxn modelId="{86794E8D-6D1C-48A3-A33B-0259378B7314}" type="presParOf" srcId="{4E1CCEEF-5F10-4216-A679-D0229A5150E4}" destId="{868C2D12-EF15-48DA-88E4-CE3242B0E1D6}" srcOrd="0" destOrd="0" presId="urn:microsoft.com/office/officeart/2005/8/layout/hierarchy4"/>
    <dgm:cxn modelId="{EDF142CC-6936-40B6-93A4-4C2ED9B92BF6}" type="presParOf" srcId="{868C2D12-EF15-48DA-88E4-CE3242B0E1D6}" destId="{B6AA33CE-2BF1-4CC7-ACB0-6194E612495E}" srcOrd="0" destOrd="0" presId="urn:microsoft.com/office/officeart/2005/8/layout/hierarchy4"/>
    <dgm:cxn modelId="{91AA6FBE-4C2A-4C01-ACEA-A250595858CD}" type="presParOf" srcId="{868C2D12-EF15-48DA-88E4-CE3242B0E1D6}" destId="{337746D0-75AC-4132-9C17-7EB8887AA5C8}" srcOrd="1" destOrd="0" presId="urn:microsoft.com/office/officeart/2005/8/layout/hierarchy4"/>
    <dgm:cxn modelId="{5A251F80-054F-4257-B71C-17BCCF80304D}" type="presParOf" srcId="{868C2D12-EF15-48DA-88E4-CE3242B0E1D6}" destId="{6A479349-EFFE-4E9C-BB70-5706D080DD3F}" srcOrd="2" destOrd="0" presId="urn:microsoft.com/office/officeart/2005/8/layout/hierarchy4"/>
    <dgm:cxn modelId="{A9920485-3B19-4BBC-8D13-FB354A8B3B0B}" type="presParOf" srcId="{6A479349-EFFE-4E9C-BB70-5706D080DD3F}" destId="{4E640F59-24F7-4C41-887F-0195DA74F0BC}" srcOrd="0" destOrd="0" presId="urn:microsoft.com/office/officeart/2005/8/layout/hierarchy4"/>
    <dgm:cxn modelId="{776F66E2-DD01-415B-933C-3E2A7EC7021B}" type="presParOf" srcId="{4E640F59-24F7-4C41-887F-0195DA74F0BC}" destId="{E98EAD66-88B7-43B1-919F-AE37BDDA37C6}" srcOrd="0" destOrd="0" presId="urn:microsoft.com/office/officeart/2005/8/layout/hierarchy4"/>
    <dgm:cxn modelId="{A4BBAF64-EFAE-4AC8-A380-DAFA3C4975EE}" type="presParOf" srcId="{4E640F59-24F7-4C41-887F-0195DA74F0BC}" destId="{03A77B75-5A04-4F62-9136-ACF6381AB938}" srcOrd="1" destOrd="0" presId="urn:microsoft.com/office/officeart/2005/8/layout/hierarchy4"/>
    <dgm:cxn modelId="{CA89B816-CABD-43D0-9EF5-8D7A75F48C64}" type="presParOf" srcId="{6A479349-EFFE-4E9C-BB70-5706D080DD3F}" destId="{7B55525B-C739-40DC-88F0-9AB68EE21DFB}" srcOrd="1" destOrd="0" presId="urn:microsoft.com/office/officeart/2005/8/layout/hierarchy4"/>
    <dgm:cxn modelId="{BAFFD541-B901-4109-8B3C-2C863A339B98}" type="presParOf" srcId="{6A479349-EFFE-4E9C-BB70-5706D080DD3F}" destId="{928A4A4D-FB65-4A41-AF1B-93D5CC3A5827}" srcOrd="2" destOrd="0" presId="urn:microsoft.com/office/officeart/2005/8/layout/hierarchy4"/>
    <dgm:cxn modelId="{8FDDF844-8199-4BF6-990B-CE7B4665546D}" type="presParOf" srcId="{928A4A4D-FB65-4A41-AF1B-93D5CC3A5827}" destId="{607CB3B4-6572-4AF6-87AB-479C32727B64}" srcOrd="0" destOrd="0" presId="urn:microsoft.com/office/officeart/2005/8/layout/hierarchy4"/>
    <dgm:cxn modelId="{4C2363F7-C993-421E-BDB3-5D632E51D978}" type="presParOf" srcId="{928A4A4D-FB65-4A41-AF1B-93D5CC3A5827}" destId="{787AFE0E-ACFE-4376-8880-21BB875F6D86}" srcOrd="1" destOrd="0" presId="urn:microsoft.com/office/officeart/2005/8/layout/hierarchy4"/>
    <dgm:cxn modelId="{A8E54361-121D-46B4-9A44-013882F420C7}" type="presParOf" srcId="{6A479349-EFFE-4E9C-BB70-5706D080DD3F}" destId="{9D8D9225-2BD5-4369-8964-B3778B30789B}" srcOrd="3" destOrd="0" presId="urn:microsoft.com/office/officeart/2005/8/layout/hierarchy4"/>
    <dgm:cxn modelId="{67D0FDA4-D586-4684-B20E-1568A11AEB42}" type="presParOf" srcId="{6A479349-EFFE-4E9C-BB70-5706D080DD3F}" destId="{2BBC2B34-46CC-4B61-97CB-E8E67EC33A45}" srcOrd="4" destOrd="0" presId="urn:microsoft.com/office/officeart/2005/8/layout/hierarchy4"/>
    <dgm:cxn modelId="{621238C8-A8D9-4DAF-8C87-65018D503A2A}" type="presParOf" srcId="{2BBC2B34-46CC-4B61-97CB-E8E67EC33A45}" destId="{274F2909-64DA-462E-B817-81894FB23D17}" srcOrd="0" destOrd="0" presId="urn:microsoft.com/office/officeart/2005/8/layout/hierarchy4"/>
    <dgm:cxn modelId="{52FC4C0B-1146-41A5-876E-CB62A31065A5}" type="presParOf" srcId="{2BBC2B34-46CC-4B61-97CB-E8E67EC33A45}" destId="{B749BB31-8704-4AE3-AEF3-FD91ABFF33C4}" srcOrd="1" destOrd="0" presId="urn:microsoft.com/office/officeart/2005/8/layout/hierarchy4"/>
    <dgm:cxn modelId="{DFBC5EAE-3EE6-435C-8B3D-55D807859EAE}" type="presParOf" srcId="{6A479349-EFFE-4E9C-BB70-5706D080DD3F}" destId="{9A909B5F-7E98-4B69-8A17-91A18BD24854}" srcOrd="5" destOrd="0" presId="urn:microsoft.com/office/officeart/2005/8/layout/hierarchy4"/>
    <dgm:cxn modelId="{F1FA1464-A976-460D-BFE2-4F6AE059BC5E}" type="presParOf" srcId="{6A479349-EFFE-4E9C-BB70-5706D080DD3F}" destId="{0CECDCB7-CFE3-4011-83F7-00069B6C5FB5}" srcOrd="6" destOrd="0" presId="urn:microsoft.com/office/officeart/2005/8/layout/hierarchy4"/>
    <dgm:cxn modelId="{ED371086-305D-4FEA-A7E0-42B88CE466DC}" type="presParOf" srcId="{0CECDCB7-CFE3-4011-83F7-00069B6C5FB5}" destId="{3A7FF0A2-1A4A-492D-9D39-826A03BF0621}" srcOrd="0" destOrd="0" presId="urn:microsoft.com/office/officeart/2005/8/layout/hierarchy4"/>
    <dgm:cxn modelId="{D13484C2-D8F0-49CB-97AD-D16D08A3EDD7}" type="presParOf" srcId="{0CECDCB7-CFE3-4011-83F7-00069B6C5FB5}" destId="{3FF5E939-7B0F-495F-A4C9-11BD86498279}"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B22F594-6CF5-480A-A994-6C413C9A50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8D35641F-87CC-465A-B118-5514860F96D9}">
      <dgm:prSet phldrT="[Metin]"/>
      <dgm:spPr/>
      <dgm:t>
        <a:bodyPr/>
        <a:lstStyle/>
        <a:p>
          <a:pPr algn="ctr"/>
          <a:endParaRPr lang="tr-TR" dirty="0"/>
        </a:p>
      </dgm:t>
    </dgm:pt>
    <dgm:pt modelId="{7CE1D343-A7AA-4FE2-BC37-A94CFD889709}" type="parTrans" cxnId="{96E45DFC-4D76-4C17-9F36-712BE19A95C0}">
      <dgm:prSet/>
      <dgm:spPr/>
      <dgm:t>
        <a:bodyPr/>
        <a:lstStyle/>
        <a:p>
          <a:pPr algn="ctr"/>
          <a:endParaRPr lang="tr-TR"/>
        </a:p>
      </dgm:t>
    </dgm:pt>
    <dgm:pt modelId="{002E30C5-EDF3-4904-AB8B-7526CE4CFEBA}" type="sibTrans" cxnId="{96E45DFC-4D76-4C17-9F36-712BE19A95C0}">
      <dgm:prSet/>
      <dgm:spPr/>
      <dgm:t>
        <a:bodyPr/>
        <a:lstStyle/>
        <a:p>
          <a:pPr algn="ctr"/>
          <a:endParaRPr lang="tr-TR"/>
        </a:p>
      </dgm:t>
    </dgm:pt>
    <dgm:pt modelId="{50EED611-928F-4F58-B81F-BE69DB9F2E3B}">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83,33</a:t>
          </a:r>
          <a:endParaRPr lang="tr-TR" dirty="0"/>
        </a:p>
      </dgm:t>
    </dgm:pt>
    <dgm:pt modelId="{1D42FD71-3E02-44AD-A48D-3A8E2C39537F}" type="parTrans" cxnId="{3699B077-580A-4435-8411-B0326A40EB2D}">
      <dgm:prSet/>
      <dgm:spPr/>
      <dgm:t>
        <a:bodyPr/>
        <a:lstStyle/>
        <a:p>
          <a:pPr algn="ctr"/>
          <a:endParaRPr lang="tr-TR"/>
        </a:p>
      </dgm:t>
    </dgm:pt>
    <dgm:pt modelId="{5E69B136-D9B6-495B-B744-17281A9C7947}" type="sibTrans" cxnId="{3699B077-580A-4435-8411-B0326A40EB2D}">
      <dgm:prSet/>
      <dgm:spPr/>
      <dgm:t>
        <a:bodyPr/>
        <a:lstStyle/>
        <a:p>
          <a:pPr algn="ctr"/>
          <a:endParaRPr lang="tr-TR"/>
        </a:p>
      </dgm:t>
    </dgm:pt>
    <dgm:pt modelId="{833DFE42-A83D-4A0C-A6FD-7266BFEE69C2}">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87,04</a:t>
          </a:r>
          <a:endParaRPr lang="tr-TR" dirty="0"/>
        </a:p>
      </dgm:t>
    </dgm:pt>
    <dgm:pt modelId="{42ECB5FB-B5CA-453D-8F21-34122B2772BE}" type="parTrans" cxnId="{BC3E7788-14CA-4C2A-A00D-FA5BA99B88C4}">
      <dgm:prSet/>
      <dgm:spPr/>
      <dgm:t>
        <a:bodyPr/>
        <a:lstStyle/>
        <a:p>
          <a:pPr algn="ctr"/>
          <a:endParaRPr lang="tr-TR"/>
        </a:p>
      </dgm:t>
    </dgm:pt>
    <dgm:pt modelId="{1A733CA7-C930-45E6-9979-C44C5EE480A5}" type="sibTrans" cxnId="{BC3E7788-14CA-4C2A-A00D-FA5BA99B88C4}">
      <dgm:prSet/>
      <dgm:spPr/>
      <dgm:t>
        <a:bodyPr/>
        <a:lstStyle/>
        <a:p>
          <a:pPr algn="ctr"/>
          <a:endParaRPr lang="tr-TR"/>
        </a:p>
      </dgm:t>
    </dgm:pt>
    <dgm:pt modelId="{6F00916E-1314-4FA1-9035-4043355EF46A}">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77,78</a:t>
          </a:r>
          <a:endParaRPr lang="tr-TR" dirty="0"/>
        </a:p>
      </dgm:t>
    </dgm:pt>
    <dgm:pt modelId="{AB46A16F-BA58-4BA7-8470-9F13A87150B3}" type="parTrans" cxnId="{5A170E9A-5E22-498B-AA4B-B010D9A5F61B}">
      <dgm:prSet/>
      <dgm:spPr/>
      <dgm:t>
        <a:bodyPr/>
        <a:lstStyle/>
        <a:p>
          <a:pPr algn="ctr"/>
          <a:endParaRPr lang="tr-TR"/>
        </a:p>
      </dgm:t>
    </dgm:pt>
    <dgm:pt modelId="{4C92AC79-F7DC-416B-9A0E-D0664AFBEB4E}" type="sibTrans" cxnId="{5A170E9A-5E22-498B-AA4B-B010D9A5F61B}">
      <dgm:prSet/>
      <dgm:spPr/>
      <dgm:t>
        <a:bodyPr/>
        <a:lstStyle/>
        <a:p>
          <a:pPr algn="ctr"/>
          <a:endParaRPr lang="tr-TR"/>
        </a:p>
      </dgm:t>
    </dgm:pt>
    <dgm:pt modelId="{B5B69A66-D80C-4483-9760-E5D29A6024D8}">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64,81</a:t>
          </a:r>
          <a:endParaRPr lang="tr-TR" dirty="0"/>
        </a:p>
      </dgm:t>
    </dgm:pt>
    <dgm:pt modelId="{78CEBB50-3020-4AF7-8D27-84E6EE6A3342}" type="parTrans" cxnId="{1ED7766B-408C-4E07-BF5B-82FA3DF8C473}">
      <dgm:prSet/>
      <dgm:spPr/>
      <dgm:t>
        <a:bodyPr/>
        <a:lstStyle/>
        <a:p>
          <a:pPr algn="ctr"/>
          <a:endParaRPr lang="tr-TR"/>
        </a:p>
      </dgm:t>
    </dgm:pt>
    <dgm:pt modelId="{96F21B04-B071-4CE9-81BC-BD905644CE8B}" type="sibTrans" cxnId="{1ED7766B-408C-4E07-BF5B-82FA3DF8C473}">
      <dgm:prSet/>
      <dgm:spPr/>
      <dgm:t>
        <a:bodyPr/>
        <a:lstStyle/>
        <a:p>
          <a:pPr algn="ctr"/>
          <a:endParaRPr lang="tr-TR"/>
        </a:p>
      </dgm:t>
    </dgm:pt>
    <dgm:pt modelId="{AB3E6755-E6FD-4ED4-A0C4-434FA6D2369F}" type="pres">
      <dgm:prSet presAssocID="{7B22F594-6CF5-480A-A994-6C413C9A5058}" presName="vert0" presStyleCnt="0">
        <dgm:presLayoutVars>
          <dgm:dir/>
          <dgm:animOne val="branch"/>
          <dgm:animLvl val="lvl"/>
        </dgm:presLayoutVars>
      </dgm:prSet>
      <dgm:spPr/>
      <dgm:t>
        <a:bodyPr/>
        <a:lstStyle/>
        <a:p>
          <a:endParaRPr lang="tr-TR"/>
        </a:p>
      </dgm:t>
    </dgm:pt>
    <dgm:pt modelId="{7B85CC00-3045-4136-AA0F-597A75C618F6}" type="pres">
      <dgm:prSet presAssocID="{8D35641F-87CC-465A-B118-5514860F96D9}" presName="thickLine" presStyleLbl="alignNode1" presStyleIdx="0" presStyleCnt="1"/>
      <dgm:spPr/>
      <dgm:t>
        <a:bodyPr/>
        <a:lstStyle/>
        <a:p>
          <a:endParaRPr lang="tr-TR"/>
        </a:p>
      </dgm:t>
    </dgm:pt>
    <dgm:pt modelId="{64C0D936-830B-4D79-B6ED-54908576A8E9}" type="pres">
      <dgm:prSet presAssocID="{8D35641F-87CC-465A-B118-5514860F96D9}" presName="horz1" presStyleCnt="0"/>
      <dgm:spPr/>
    </dgm:pt>
    <dgm:pt modelId="{3C8B706E-1B4B-44BF-8A09-86B15CB59381}" type="pres">
      <dgm:prSet presAssocID="{8D35641F-87CC-465A-B118-5514860F96D9}" presName="tx1" presStyleLbl="revTx" presStyleIdx="0" presStyleCnt="5"/>
      <dgm:spPr/>
      <dgm:t>
        <a:bodyPr/>
        <a:lstStyle/>
        <a:p>
          <a:endParaRPr lang="tr-TR"/>
        </a:p>
      </dgm:t>
    </dgm:pt>
    <dgm:pt modelId="{04FE7BAE-4519-4F9B-81FF-F0E45DABA94B}" type="pres">
      <dgm:prSet presAssocID="{8D35641F-87CC-465A-B118-5514860F96D9}" presName="vert1" presStyleCnt="0"/>
      <dgm:spPr/>
    </dgm:pt>
    <dgm:pt modelId="{E66D9FD9-0F66-4E2D-947E-77CFBE65B250}" type="pres">
      <dgm:prSet presAssocID="{50EED611-928F-4F58-B81F-BE69DB9F2E3B}" presName="vertSpace2a" presStyleCnt="0"/>
      <dgm:spPr/>
    </dgm:pt>
    <dgm:pt modelId="{06E17551-8558-4AEA-A952-73E71B3164FA}" type="pres">
      <dgm:prSet presAssocID="{50EED611-928F-4F58-B81F-BE69DB9F2E3B}" presName="horz2" presStyleCnt="0"/>
      <dgm:spPr/>
    </dgm:pt>
    <dgm:pt modelId="{6FEA440C-AF63-4D76-95A1-A2B940F8A9BA}" type="pres">
      <dgm:prSet presAssocID="{50EED611-928F-4F58-B81F-BE69DB9F2E3B}" presName="horzSpace2" presStyleCnt="0"/>
      <dgm:spPr/>
    </dgm:pt>
    <dgm:pt modelId="{E3CF9103-0A90-472B-B63A-5D99C55DD148}" type="pres">
      <dgm:prSet presAssocID="{50EED611-928F-4F58-B81F-BE69DB9F2E3B}" presName="tx2" presStyleLbl="revTx" presStyleIdx="1" presStyleCnt="5" custLinFactNeighborX="-1853" custLinFactNeighborY="807"/>
      <dgm:spPr/>
      <dgm:t>
        <a:bodyPr/>
        <a:lstStyle/>
        <a:p>
          <a:endParaRPr lang="tr-TR"/>
        </a:p>
      </dgm:t>
    </dgm:pt>
    <dgm:pt modelId="{FF3030A7-8C60-4649-ADDF-67C953BFD01D}" type="pres">
      <dgm:prSet presAssocID="{50EED611-928F-4F58-B81F-BE69DB9F2E3B}" presName="vert2" presStyleCnt="0"/>
      <dgm:spPr/>
    </dgm:pt>
    <dgm:pt modelId="{6CB381FB-325F-49D1-A50D-0B068785AEFA}" type="pres">
      <dgm:prSet presAssocID="{50EED611-928F-4F58-B81F-BE69DB9F2E3B}" presName="thinLine2b" presStyleLbl="callout" presStyleIdx="0" presStyleCnt="4"/>
      <dgm:spPr/>
    </dgm:pt>
    <dgm:pt modelId="{07B2FD01-CD3A-41B0-8D0F-94FCAE9F980C}" type="pres">
      <dgm:prSet presAssocID="{50EED611-928F-4F58-B81F-BE69DB9F2E3B}" presName="vertSpace2b" presStyleCnt="0"/>
      <dgm:spPr/>
    </dgm:pt>
    <dgm:pt modelId="{F2A1879B-51A1-4F7D-BE78-B3044733B86F}" type="pres">
      <dgm:prSet presAssocID="{833DFE42-A83D-4A0C-A6FD-7266BFEE69C2}" presName="horz2" presStyleCnt="0"/>
      <dgm:spPr/>
    </dgm:pt>
    <dgm:pt modelId="{CE2F355C-89FF-4E32-98E5-A177DC441835}" type="pres">
      <dgm:prSet presAssocID="{833DFE42-A83D-4A0C-A6FD-7266BFEE69C2}" presName="horzSpace2" presStyleCnt="0"/>
      <dgm:spPr/>
    </dgm:pt>
    <dgm:pt modelId="{FD1C5FB0-C4B3-4206-86DB-3619510FD8B8}" type="pres">
      <dgm:prSet presAssocID="{833DFE42-A83D-4A0C-A6FD-7266BFEE69C2}" presName="tx2" presStyleLbl="revTx" presStyleIdx="2" presStyleCnt="5"/>
      <dgm:spPr/>
      <dgm:t>
        <a:bodyPr/>
        <a:lstStyle/>
        <a:p>
          <a:endParaRPr lang="tr-TR"/>
        </a:p>
      </dgm:t>
    </dgm:pt>
    <dgm:pt modelId="{16C57905-8853-4FD6-B5BA-771758C0DEE0}" type="pres">
      <dgm:prSet presAssocID="{833DFE42-A83D-4A0C-A6FD-7266BFEE69C2}" presName="vert2" presStyleCnt="0"/>
      <dgm:spPr/>
    </dgm:pt>
    <dgm:pt modelId="{EBACA64D-1A9A-43EE-A523-D3B12DAE37C5}" type="pres">
      <dgm:prSet presAssocID="{833DFE42-A83D-4A0C-A6FD-7266BFEE69C2}" presName="thinLine2b" presStyleLbl="callout" presStyleIdx="1" presStyleCnt="4"/>
      <dgm:spPr/>
    </dgm:pt>
    <dgm:pt modelId="{E2F9145F-6781-4FC6-8674-F6FC47AF4761}" type="pres">
      <dgm:prSet presAssocID="{833DFE42-A83D-4A0C-A6FD-7266BFEE69C2}" presName="vertSpace2b" presStyleCnt="0"/>
      <dgm:spPr/>
    </dgm:pt>
    <dgm:pt modelId="{E1EF0DF6-7561-4E35-A1FD-43F0D05CF47F}" type="pres">
      <dgm:prSet presAssocID="{6F00916E-1314-4FA1-9035-4043355EF46A}" presName="horz2" presStyleCnt="0"/>
      <dgm:spPr/>
    </dgm:pt>
    <dgm:pt modelId="{11AA980B-AA98-4715-A353-AB0F408BA254}" type="pres">
      <dgm:prSet presAssocID="{6F00916E-1314-4FA1-9035-4043355EF46A}" presName="horzSpace2" presStyleCnt="0"/>
      <dgm:spPr/>
    </dgm:pt>
    <dgm:pt modelId="{0A41AC8A-8F5E-476A-8719-21184B140CF2}" type="pres">
      <dgm:prSet presAssocID="{6F00916E-1314-4FA1-9035-4043355EF46A}" presName="tx2" presStyleLbl="revTx" presStyleIdx="3" presStyleCnt="5"/>
      <dgm:spPr/>
      <dgm:t>
        <a:bodyPr/>
        <a:lstStyle/>
        <a:p>
          <a:endParaRPr lang="tr-TR"/>
        </a:p>
      </dgm:t>
    </dgm:pt>
    <dgm:pt modelId="{51C32FD6-A60F-4041-809F-8DC393B872BA}" type="pres">
      <dgm:prSet presAssocID="{6F00916E-1314-4FA1-9035-4043355EF46A}" presName="vert2" presStyleCnt="0"/>
      <dgm:spPr/>
    </dgm:pt>
    <dgm:pt modelId="{24D3D83F-1C82-4B91-82BB-CE0A8E251C59}" type="pres">
      <dgm:prSet presAssocID="{6F00916E-1314-4FA1-9035-4043355EF46A}" presName="thinLine2b" presStyleLbl="callout" presStyleIdx="2" presStyleCnt="4"/>
      <dgm:spPr/>
    </dgm:pt>
    <dgm:pt modelId="{ED73D989-D407-450B-9642-702A2D8EC73C}" type="pres">
      <dgm:prSet presAssocID="{6F00916E-1314-4FA1-9035-4043355EF46A}" presName="vertSpace2b" presStyleCnt="0"/>
      <dgm:spPr/>
    </dgm:pt>
    <dgm:pt modelId="{0AC71066-071F-4641-89B5-A3E26D64523A}" type="pres">
      <dgm:prSet presAssocID="{B5B69A66-D80C-4483-9760-E5D29A6024D8}" presName="horz2" presStyleCnt="0"/>
      <dgm:spPr/>
    </dgm:pt>
    <dgm:pt modelId="{C54D65E7-B165-4317-BBF1-3AFE71E9AD45}" type="pres">
      <dgm:prSet presAssocID="{B5B69A66-D80C-4483-9760-E5D29A6024D8}" presName="horzSpace2" presStyleCnt="0"/>
      <dgm:spPr/>
    </dgm:pt>
    <dgm:pt modelId="{3542FEB9-E45E-45AE-B049-4167A649AC8D}" type="pres">
      <dgm:prSet presAssocID="{B5B69A66-D80C-4483-9760-E5D29A6024D8}" presName="tx2" presStyleLbl="revTx" presStyleIdx="4" presStyleCnt="5"/>
      <dgm:spPr/>
      <dgm:t>
        <a:bodyPr/>
        <a:lstStyle/>
        <a:p>
          <a:endParaRPr lang="tr-TR"/>
        </a:p>
      </dgm:t>
    </dgm:pt>
    <dgm:pt modelId="{62D67D68-739A-4FB5-84FF-E2C75CF5CCE6}" type="pres">
      <dgm:prSet presAssocID="{B5B69A66-D80C-4483-9760-E5D29A6024D8}" presName="vert2" presStyleCnt="0"/>
      <dgm:spPr/>
    </dgm:pt>
    <dgm:pt modelId="{066BCBC5-F3B7-4E2C-ABED-14685CBDD5FC}" type="pres">
      <dgm:prSet presAssocID="{B5B69A66-D80C-4483-9760-E5D29A6024D8}" presName="thinLine2b" presStyleLbl="callout" presStyleIdx="3" presStyleCnt="4"/>
      <dgm:spPr/>
    </dgm:pt>
    <dgm:pt modelId="{8F1FDABD-770B-4D0A-917F-8A901FADA6D0}" type="pres">
      <dgm:prSet presAssocID="{B5B69A66-D80C-4483-9760-E5D29A6024D8}" presName="vertSpace2b" presStyleCnt="0"/>
      <dgm:spPr/>
    </dgm:pt>
  </dgm:ptLst>
  <dgm:cxnLst>
    <dgm:cxn modelId="{75C30525-DF3D-489E-81C0-3915C880650A}" type="presOf" srcId="{8D35641F-87CC-465A-B118-5514860F96D9}" destId="{3C8B706E-1B4B-44BF-8A09-86B15CB59381}" srcOrd="0" destOrd="0" presId="urn:microsoft.com/office/officeart/2008/layout/LinedList"/>
    <dgm:cxn modelId="{24476E63-6483-4BA5-8CEA-0865DC7205EE}" type="presOf" srcId="{6F00916E-1314-4FA1-9035-4043355EF46A}" destId="{0A41AC8A-8F5E-476A-8719-21184B140CF2}" srcOrd="0" destOrd="0" presId="urn:microsoft.com/office/officeart/2008/layout/LinedList"/>
    <dgm:cxn modelId="{F5E3429D-DD41-4635-9370-485146C04925}" type="presOf" srcId="{7B22F594-6CF5-480A-A994-6C413C9A5058}" destId="{AB3E6755-E6FD-4ED4-A0C4-434FA6D2369F}" srcOrd="0" destOrd="0" presId="urn:microsoft.com/office/officeart/2008/layout/LinedList"/>
    <dgm:cxn modelId="{5A170E9A-5E22-498B-AA4B-B010D9A5F61B}" srcId="{8D35641F-87CC-465A-B118-5514860F96D9}" destId="{6F00916E-1314-4FA1-9035-4043355EF46A}" srcOrd="2" destOrd="0" parTransId="{AB46A16F-BA58-4BA7-8470-9F13A87150B3}" sibTransId="{4C92AC79-F7DC-416B-9A0E-D0664AFBEB4E}"/>
    <dgm:cxn modelId="{0BE4A01B-3029-4123-AAFF-C6A6B2A4CC69}" type="presOf" srcId="{833DFE42-A83D-4A0C-A6FD-7266BFEE69C2}" destId="{FD1C5FB0-C4B3-4206-86DB-3619510FD8B8}" srcOrd="0" destOrd="0" presId="urn:microsoft.com/office/officeart/2008/layout/LinedList"/>
    <dgm:cxn modelId="{BC3E7788-14CA-4C2A-A00D-FA5BA99B88C4}" srcId="{8D35641F-87CC-465A-B118-5514860F96D9}" destId="{833DFE42-A83D-4A0C-A6FD-7266BFEE69C2}" srcOrd="1" destOrd="0" parTransId="{42ECB5FB-B5CA-453D-8F21-34122B2772BE}" sibTransId="{1A733CA7-C930-45E6-9979-C44C5EE480A5}"/>
    <dgm:cxn modelId="{1ED7766B-408C-4E07-BF5B-82FA3DF8C473}" srcId="{8D35641F-87CC-465A-B118-5514860F96D9}" destId="{B5B69A66-D80C-4483-9760-E5D29A6024D8}" srcOrd="3" destOrd="0" parTransId="{78CEBB50-3020-4AF7-8D27-84E6EE6A3342}" sibTransId="{96F21B04-B071-4CE9-81BC-BD905644CE8B}"/>
    <dgm:cxn modelId="{5676ED70-1E2F-4564-B976-0CE9B0338C0E}" type="presOf" srcId="{50EED611-928F-4F58-B81F-BE69DB9F2E3B}" destId="{E3CF9103-0A90-472B-B63A-5D99C55DD148}" srcOrd="0" destOrd="0" presId="urn:microsoft.com/office/officeart/2008/layout/LinedList"/>
    <dgm:cxn modelId="{3699B077-580A-4435-8411-B0326A40EB2D}" srcId="{8D35641F-87CC-465A-B118-5514860F96D9}" destId="{50EED611-928F-4F58-B81F-BE69DB9F2E3B}" srcOrd="0" destOrd="0" parTransId="{1D42FD71-3E02-44AD-A48D-3A8E2C39537F}" sibTransId="{5E69B136-D9B6-495B-B744-17281A9C7947}"/>
    <dgm:cxn modelId="{E02D408C-4756-4AFD-A81E-FD79962872B9}" type="presOf" srcId="{B5B69A66-D80C-4483-9760-E5D29A6024D8}" destId="{3542FEB9-E45E-45AE-B049-4167A649AC8D}" srcOrd="0" destOrd="0" presId="urn:microsoft.com/office/officeart/2008/layout/LinedList"/>
    <dgm:cxn modelId="{96E45DFC-4D76-4C17-9F36-712BE19A95C0}" srcId="{7B22F594-6CF5-480A-A994-6C413C9A5058}" destId="{8D35641F-87CC-465A-B118-5514860F96D9}" srcOrd="0" destOrd="0" parTransId="{7CE1D343-A7AA-4FE2-BC37-A94CFD889709}" sibTransId="{002E30C5-EDF3-4904-AB8B-7526CE4CFEBA}"/>
    <dgm:cxn modelId="{26D364DA-2EA5-4B61-B281-803ECB8F5E87}" type="presParOf" srcId="{AB3E6755-E6FD-4ED4-A0C4-434FA6D2369F}" destId="{7B85CC00-3045-4136-AA0F-597A75C618F6}" srcOrd="0" destOrd="0" presId="urn:microsoft.com/office/officeart/2008/layout/LinedList"/>
    <dgm:cxn modelId="{B2FAC0E7-BCA8-479F-92BC-9F6272FF0E89}" type="presParOf" srcId="{AB3E6755-E6FD-4ED4-A0C4-434FA6D2369F}" destId="{64C0D936-830B-4D79-B6ED-54908576A8E9}" srcOrd="1" destOrd="0" presId="urn:microsoft.com/office/officeart/2008/layout/LinedList"/>
    <dgm:cxn modelId="{19B70C11-DE62-4168-958D-99B1B02B6D68}" type="presParOf" srcId="{64C0D936-830B-4D79-B6ED-54908576A8E9}" destId="{3C8B706E-1B4B-44BF-8A09-86B15CB59381}" srcOrd="0" destOrd="0" presId="urn:microsoft.com/office/officeart/2008/layout/LinedList"/>
    <dgm:cxn modelId="{257C1FB2-1B77-4E5C-BB2B-A394D9A43B09}" type="presParOf" srcId="{64C0D936-830B-4D79-B6ED-54908576A8E9}" destId="{04FE7BAE-4519-4F9B-81FF-F0E45DABA94B}" srcOrd="1" destOrd="0" presId="urn:microsoft.com/office/officeart/2008/layout/LinedList"/>
    <dgm:cxn modelId="{E07E83D7-F43A-4C35-A835-BCB5C856D09B}" type="presParOf" srcId="{04FE7BAE-4519-4F9B-81FF-F0E45DABA94B}" destId="{E66D9FD9-0F66-4E2D-947E-77CFBE65B250}" srcOrd="0" destOrd="0" presId="urn:microsoft.com/office/officeart/2008/layout/LinedList"/>
    <dgm:cxn modelId="{BDDFEB9E-551B-463C-8171-EF49C28CDF02}" type="presParOf" srcId="{04FE7BAE-4519-4F9B-81FF-F0E45DABA94B}" destId="{06E17551-8558-4AEA-A952-73E71B3164FA}" srcOrd="1" destOrd="0" presId="urn:microsoft.com/office/officeart/2008/layout/LinedList"/>
    <dgm:cxn modelId="{6676263D-5F12-4B77-A00C-B5DDCE40729B}" type="presParOf" srcId="{06E17551-8558-4AEA-A952-73E71B3164FA}" destId="{6FEA440C-AF63-4D76-95A1-A2B940F8A9BA}" srcOrd="0" destOrd="0" presId="urn:microsoft.com/office/officeart/2008/layout/LinedList"/>
    <dgm:cxn modelId="{ED97DD2C-0596-414C-B000-ADB6916CD4BD}" type="presParOf" srcId="{06E17551-8558-4AEA-A952-73E71B3164FA}" destId="{E3CF9103-0A90-472B-B63A-5D99C55DD148}" srcOrd="1" destOrd="0" presId="urn:microsoft.com/office/officeart/2008/layout/LinedList"/>
    <dgm:cxn modelId="{5D48DFDA-462B-48AF-AA1A-2AB7F8F87B30}" type="presParOf" srcId="{06E17551-8558-4AEA-A952-73E71B3164FA}" destId="{FF3030A7-8C60-4649-ADDF-67C953BFD01D}" srcOrd="2" destOrd="0" presId="urn:microsoft.com/office/officeart/2008/layout/LinedList"/>
    <dgm:cxn modelId="{F53DEDDA-64B9-4B42-9783-A2E6FA556122}" type="presParOf" srcId="{04FE7BAE-4519-4F9B-81FF-F0E45DABA94B}" destId="{6CB381FB-325F-49D1-A50D-0B068785AEFA}" srcOrd="2" destOrd="0" presId="urn:microsoft.com/office/officeart/2008/layout/LinedList"/>
    <dgm:cxn modelId="{C6D376DF-9176-4BC0-B1FD-8EE0B6526469}" type="presParOf" srcId="{04FE7BAE-4519-4F9B-81FF-F0E45DABA94B}" destId="{07B2FD01-CD3A-41B0-8D0F-94FCAE9F980C}" srcOrd="3" destOrd="0" presId="urn:microsoft.com/office/officeart/2008/layout/LinedList"/>
    <dgm:cxn modelId="{26B84E88-E69C-43E0-BF32-25A23B3A3F58}" type="presParOf" srcId="{04FE7BAE-4519-4F9B-81FF-F0E45DABA94B}" destId="{F2A1879B-51A1-4F7D-BE78-B3044733B86F}" srcOrd="4" destOrd="0" presId="urn:microsoft.com/office/officeart/2008/layout/LinedList"/>
    <dgm:cxn modelId="{D6AE701B-28C3-4ACF-A4F5-A5314BFEB616}" type="presParOf" srcId="{F2A1879B-51A1-4F7D-BE78-B3044733B86F}" destId="{CE2F355C-89FF-4E32-98E5-A177DC441835}" srcOrd="0" destOrd="0" presId="urn:microsoft.com/office/officeart/2008/layout/LinedList"/>
    <dgm:cxn modelId="{D3774E1E-79AA-4E51-9E76-0278557122AB}" type="presParOf" srcId="{F2A1879B-51A1-4F7D-BE78-B3044733B86F}" destId="{FD1C5FB0-C4B3-4206-86DB-3619510FD8B8}" srcOrd="1" destOrd="0" presId="urn:microsoft.com/office/officeart/2008/layout/LinedList"/>
    <dgm:cxn modelId="{695B9B06-099D-475A-AD95-4BC15603152F}" type="presParOf" srcId="{F2A1879B-51A1-4F7D-BE78-B3044733B86F}" destId="{16C57905-8853-4FD6-B5BA-771758C0DEE0}" srcOrd="2" destOrd="0" presId="urn:microsoft.com/office/officeart/2008/layout/LinedList"/>
    <dgm:cxn modelId="{22B242D2-4A84-4231-98CA-4FCA5C7C2BAB}" type="presParOf" srcId="{04FE7BAE-4519-4F9B-81FF-F0E45DABA94B}" destId="{EBACA64D-1A9A-43EE-A523-D3B12DAE37C5}" srcOrd="5" destOrd="0" presId="urn:microsoft.com/office/officeart/2008/layout/LinedList"/>
    <dgm:cxn modelId="{64081A7C-B2CA-4572-9CC5-D3B2585304EC}" type="presParOf" srcId="{04FE7BAE-4519-4F9B-81FF-F0E45DABA94B}" destId="{E2F9145F-6781-4FC6-8674-F6FC47AF4761}" srcOrd="6" destOrd="0" presId="urn:microsoft.com/office/officeart/2008/layout/LinedList"/>
    <dgm:cxn modelId="{67562C99-7B4A-4CAD-BDE8-A0F83B8C9103}" type="presParOf" srcId="{04FE7BAE-4519-4F9B-81FF-F0E45DABA94B}" destId="{E1EF0DF6-7561-4E35-A1FD-43F0D05CF47F}" srcOrd="7" destOrd="0" presId="urn:microsoft.com/office/officeart/2008/layout/LinedList"/>
    <dgm:cxn modelId="{9DCDB5D7-BCE5-41D1-8ED8-9CE8EF21A4FF}" type="presParOf" srcId="{E1EF0DF6-7561-4E35-A1FD-43F0D05CF47F}" destId="{11AA980B-AA98-4715-A353-AB0F408BA254}" srcOrd="0" destOrd="0" presId="urn:microsoft.com/office/officeart/2008/layout/LinedList"/>
    <dgm:cxn modelId="{13F86997-DC33-4A3E-89AD-97DFA1C40535}" type="presParOf" srcId="{E1EF0DF6-7561-4E35-A1FD-43F0D05CF47F}" destId="{0A41AC8A-8F5E-476A-8719-21184B140CF2}" srcOrd="1" destOrd="0" presId="urn:microsoft.com/office/officeart/2008/layout/LinedList"/>
    <dgm:cxn modelId="{F970D2E0-76EB-4716-A631-FD7FA2C3C89B}" type="presParOf" srcId="{E1EF0DF6-7561-4E35-A1FD-43F0D05CF47F}" destId="{51C32FD6-A60F-4041-809F-8DC393B872BA}" srcOrd="2" destOrd="0" presId="urn:microsoft.com/office/officeart/2008/layout/LinedList"/>
    <dgm:cxn modelId="{AD98DC0B-A6FA-4151-BD80-4D28C39C3569}" type="presParOf" srcId="{04FE7BAE-4519-4F9B-81FF-F0E45DABA94B}" destId="{24D3D83F-1C82-4B91-82BB-CE0A8E251C59}" srcOrd="8" destOrd="0" presId="urn:microsoft.com/office/officeart/2008/layout/LinedList"/>
    <dgm:cxn modelId="{7E46204A-6963-4728-B14C-F204FD2C1FDB}" type="presParOf" srcId="{04FE7BAE-4519-4F9B-81FF-F0E45DABA94B}" destId="{ED73D989-D407-450B-9642-702A2D8EC73C}" srcOrd="9" destOrd="0" presId="urn:microsoft.com/office/officeart/2008/layout/LinedList"/>
    <dgm:cxn modelId="{C6928F27-9107-46B1-8795-D1C4591F558A}" type="presParOf" srcId="{04FE7BAE-4519-4F9B-81FF-F0E45DABA94B}" destId="{0AC71066-071F-4641-89B5-A3E26D64523A}" srcOrd="10" destOrd="0" presId="urn:microsoft.com/office/officeart/2008/layout/LinedList"/>
    <dgm:cxn modelId="{919BBAFA-0701-45F7-AAF0-3EAF5EE31698}" type="presParOf" srcId="{0AC71066-071F-4641-89B5-A3E26D64523A}" destId="{C54D65E7-B165-4317-BBF1-3AFE71E9AD45}" srcOrd="0" destOrd="0" presId="urn:microsoft.com/office/officeart/2008/layout/LinedList"/>
    <dgm:cxn modelId="{EA172F41-27B5-4B8D-A605-7D2D20FDBD18}" type="presParOf" srcId="{0AC71066-071F-4641-89B5-A3E26D64523A}" destId="{3542FEB9-E45E-45AE-B049-4167A649AC8D}" srcOrd="1" destOrd="0" presId="urn:microsoft.com/office/officeart/2008/layout/LinedList"/>
    <dgm:cxn modelId="{1A5B6E37-1297-47B0-9CE6-C0894BF68DBD}" type="presParOf" srcId="{0AC71066-071F-4641-89B5-A3E26D64523A}" destId="{62D67D68-739A-4FB5-84FF-E2C75CF5CCE6}" srcOrd="2" destOrd="0" presId="urn:microsoft.com/office/officeart/2008/layout/LinedList"/>
    <dgm:cxn modelId="{E40F70DE-3675-423C-9EF9-66C435BCC76E}" type="presParOf" srcId="{04FE7BAE-4519-4F9B-81FF-F0E45DABA94B}" destId="{066BCBC5-F3B7-4E2C-ABED-14685CBDD5FC}" srcOrd="11" destOrd="0" presId="urn:microsoft.com/office/officeart/2008/layout/LinedList"/>
    <dgm:cxn modelId="{EAAECE86-F72D-454E-9763-3B6158028F7E}" type="presParOf" srcId="{04FE7BAE-4519-4F9B-81FF-F0E45DABA94B}" destId="{8F1FDABD-770B-4D0A-917F-8A901FADA6D0}" srcOrd="12" destOrd="0" presId="urn:microsoft.com/office/officeart/2008/layout/LinedList"/>
  </dgm:cxnLst>
  <dgm:bg>
    <a:solidFill>
      <a:schemeClr val="accent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B22F594-6CF5-480A-A994-6C413C9A50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8D35641F-87CC-465A-B118-5514860F96D9}">
      <dgm:prSet phldrT="[Metin]"/>
      <dgm:spPr/>
      <dgm:t>
        <a:bodyPr/>
        <a:lstStyle/>
        <a:p>
          <a:pPr algn="ctr"/>
          <a:endParaRPr lang="tr-TR" dirty="0"/>
        </a:p>
      </dgm:t>
    </dgm:pt>
    <dgm:pt modelId="{7CE1D343-A7AA-4FE2-BC37-A94CFD889709}" type="parTrans" cxnId="{96E45DFC-4D76-4C17-9F36-712BE19A95C0}">
      <dgm:prSet/>
      <dgm:spPr/>
      <dgm:t>
        <a:bodyPr/>
        <a:lstStyle/>
        <a:p>
          <a:endParaRPr lang="tr-TR"/>
        </a:p>
      </dgm:t>
    </dgm:pt>
    <dgm:pt modelId="{002E30C5-EDF3-4904-AB8B-7526CE4CFEBA}" type="sibTrans" cxnId="{96E45DFC-4D76-4C17-9F36-712BE19A95C0}">
      <dgm:prSet/>
      <dgm:spPr/>
      <dgm:t>
        <a:bodyPr/>
        <a:lstStyle/>
        <a:p>
          <a:endParaRPr lang="tr-TR"/>
        </a:p>
      </dgm:t>
    </dgm:pt>
    <dgm:pt modelId="{50EED611-928F-4F58-B81F-BE69DB9F2E3B}">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Biriminizin her bir faaliyet ve riskleri için etkin kontrol strateji ve yöntemleri belirlenip uygulanıyor mu?</a:t>
          </a:r>
          <a:endParaRPr lang="tr-TR" dirty="0"/>
        </a:p>
      </dgm:t>
    </dgm:pt>
    <dgm:pt modelId="{1D42FD71-3E02-44AD-A48D-3A8E2C39537F}" type="parTrans" cxnId="{3699B077-580A-4435-8411-B0326A40EB2D}">
      <dgm:prSet/>
      <dgm:spPr/>
      <dgm:t>
        <a:bodyPr/>
        <a:lstStyle/>
        <a:p>
          <a:endParaRPr lang="tr-TR"/>
        </a:p>
      </dgm:t>
    </dgm:pt>
    <dgm:pt modelId="{5E69B136-D9B6-495B-B744-17281A9C7947}" type="sibTrans" cxnId="{3699B077-580A-4435-8411-B0326A40EB2D}">
      <dgm:prSet/>
      <dgm:spPr/>
      <dgm:t>
        <a:bodyPr/>
        <a:lstStyle/>
        <a:p>
          <a:endParaRPr lang="tr-TR"/>
        </a:p>
      </dgm:t>
    </dgm:pt>
    <dgm:pt modelId="{833DFE42-A83D-4A0C-A6FD-7266BFEE69C2}">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kontrol faaliyetleri tespit edilirken fayda – maliyet analizi yapılıyor mu??</a:t>
          </a:r>
          <a:endParaRPr lang="tr-TR" dirty="0"/>
        </a:p>
      </dgm:t>
    </dgm:pt>
    <dgm:pt modelId="{42ECB5FB-B5CA-453D-8F21-34122B2772BE}" type="parTrans" cxnId="{BC3E7788-14CA-4C2A-A00D-FA5BA99B88C4}">
      <dgm:prSet/>
      <dgm:spPr/>
      <dgm:t>
        <a:bodyPr/>
        <a:lstStyle/>
        <a:p>
          <a:endParaRPr lang="tr-TR"/>
        </a:p>
      </dgm:t>
    </dgm:pt>
    <dgm:pt modelId="{1A733CA7-C930-45E6-9979-C44C5EE480A5}" type="sibTrans" cxnId="{BC3E7788-14CA-4C2A-A00D-FA5BA99B88C4}">
      <dgm:prSet/>
      <dgm:spPr/>
      <dgm:t>
        <a:bodyPr/>
        <a:lstStyle/>
        <a:p>
          <a:endParaRPr lang="tr-TR"/>
        </a:p>
      </dgm:t>
    </dgm:pt>
    <dgm:pt modelId="{0FDE4155-95BD-4B15-8B35-E287D7DEDEA8}">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Biriminizin yöneticileri tarafından, prosedürlerin etkili ve sürekli bir şekilde uygulanması için gerekli kontroller yapılıyor mu?</a:t>
          </a:r>
          <a:endParaRPr lang="tr-TR" dirty="0"/>
        </a:p>
      </dgm:t>
    </dgm:pt>
    <dgm:pt modelId="{042A1081-0796-43E3-8572-A06B82B8747B}" type="parTrans" cxnId="{C3115266-E92A-4F49-A7D7-3E2CEC997D71}">
      <dgm:prSet/>
      <dgm:spPr/>
      <dgm:t>
        <a:bodyPr/>
        <a:lstStyle/>
        <a:p>
          <a:endParaRPr lang="tr-TR"/>
        </a:p>
      </dgm:t>
    </dgm:pt>
    <dgm:pt modelId="{CDCD4492-AA90-4DF7-A8A9-D3524DAB4191}" type="sibTrans" cxnId="{C3115266-E92A-4F49-A7D7-3E2CEC997D71}">
      <dgm:prSet/>
      <dgm:spPr/>
      <dgm:t>
        <a:bodyPr/>
        <a:lstStyle/>
        <a:p>
          <a:endParaRPr lang="tr-TR"/>
        </a:p>
      </dgm:t>
    </dgm:pt>
    <dgm:pt modelId="{6F00916E-1314-4FA1-9035-4043355EF46A}">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uygulanan kontrol faaliyetlerinin etkililiği düzenli olarak gözden geçiriliyor mu?</a:t>
          </a:r>
          <a:endParaRPr lang="tr-TR" dirty="0"/>
        </a:p>
      </dgm:t>
    </dgm:pt>
    <dgm:pt modelId="{AB46A16F-BA58-4BA7-8470-9F13A87150B3}" type="parTrans" cxnId="{5A170E9A-5E22-498B-AA4B-B010D9A5F61B}">
      <dgm:prSet/>
      <dgm:spPr/>
      <dgm:t>
        <a:bodyPr/>
        <a:lstStyle/>
        <a:p>
          <a:endParaRPr lang="tr-TR"/>
        </a:p>
      </dgm:t>
    </dgm:pt>
    <dgm:pt modelId="{4C92AC79-F7DC-416B-9A0E-D0664AFBEB4E}" type="sibTrans" cxnId="{5A170E9A-5E22-498B-AA4B-B010D9A5F61B}">
      <dgm:prSet/>
      <dgm:spPr/>
      <dgm:t>
        <a:bodyPr/>
        <a:lstStyle/>
        <a:p>
          <a:endParaRPr lang="tr-TR"/>
        </a:p>
      </dgm:t>
    </dgm:pt>
    <dgm:pt modelId="{B5B69A66-D80C-4483-9760-E5D29A6024D8}">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Biriminizin faaliyetleri ile mali karar ve işlemlerine ilişkin yazılı prosedürler mevcut mu?</a:t>
          </a:r>
          <a:endParaRPr lang="tr-TR" dirty="0"/>
        </a:p>
      </dgm:t>
    </dgm:pt>
    <dgm:pt modelId="{78CEBB50-3020-4AF7-8D27-84E6EE6A3342}" type="parTrans" cxnId="{1ED7766B-408C-4E07-BF5B-82FA3DF8C473}">
      <dgm:prSet/>
      <dgm:spPr/>
      <dgm:t>
        <a:bodyPr/>
        <a:lstStyle/>
        <a:p>
          <a:endParaRPr lang="tr-TR"/>
        </a:p>
      </dgm:t>
    </dgm:pt>
    <dgm:pt modelId="{96F21B04-B071-4CE9-81BC-BD905644CE8B}" type="sibTrans" cxnId="{1ED7766B-408C-4E07-BF5B-82FA3DF8C473}">
      <dgm:prSet/>
      <dgm:spPr/>
      <dgm:t>
        <a:bodyPr/>
        <a:lstStyle/>
        <a:p>
          <a:endParaRPr lang="tr-TR"/>
        </a:p>
      </dgm:t>
    </dgm:pt>
    <dgm:pt modelId="{65F58FC4-01F3-4547-8CA9-C8012ABB8D69}">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görevler ayrılığı ilkesi uygulanıyor mu? Hangi durumlarda görevler ayrılığı ilkesini uyguladığınızı açıklayınız.				</a:t>
          </a:r>
          <a:endParaRPr lang="tr-TR" dirty="0"/>
        </a:p>
      </dgm:t>
    </dgm:pt>
    <dgm:pt modelId="{128C6D12-B338-4446-A309-99AAE17F2443}" type="parTrans" cxnId="{E6983EB4-44AC-475E-BD06-F28C40E0070C}">
      <dgm:prSet/>
      <dgm:spPr/>
      <dgm:t>
        <a:bodyPr/>
        <a:lstStyle/>
        <a:p>
          <a:endParaRPr lang="tr-TR"/>
        </a:p>
      </dgm:t>
    </dgm:pt>
    <dgm:pt modelId="{41885D3F-FF8E-4936-A1A6-31E6ACA34628}" type="sibTrans" cxnId="{E6983EB4-44AC-475E-BD06-F28C40E0070C}">
      <dgm:prSet/>
      <dgm:spPr/>
      <dgm:t>
        <a:bodyPr/>
        <a:lstStyle/>
        <a:p>
          <a:endParaRPr lang="tr-TR"/>
        </a:p>
      </dgm:t>
    </dgm:pt>
    <dgm:pt modelId="{AB3E6755-E6FD-4ED4-A0C4-434FA6D2369F}" type="pres">
      <dgm:prSet presAssocID="{7B22F594-6CF5-480A-A994-6C413C9A5058}" presName="vert0" presStyleCnt="0">
        <dgm:presLayoutVars>
          <dgm:dir/>
          <dgm:animOne val="branch"/>
          <dgm:animLvl val="lvl"/>
        </dgm:presLayoutVars>
      </dgm:prSet>
      <dgm:spPr/>
      <dgm:t>
        <a:bodyPr/>
        <a:lstStyle/>
        <a:p>
          <a:endParaRPr lang="tr-TR"/>
        </a:p>
      </dgm:t>
    </dgm:pt>
    <dgm:pt modelId="{7B85CC00-3045-4136-AA0F-597A75C618F6}" type="pres">
      <dgm:prSet presAssocID="{8D35641F-87CC-465A-B118-5514860F96D9}" presName="thickLine" presStyleLbl="alignNode1" presStyleIdx="0" presStyleCnt="1"/>
      <dgm:spPr/>
      <dgm:t>
        <a:bodyPr/>
        <a:lstStyle/>
        <a:p>
          <a:endParaRPr lang="tr-TR"/>
        </a:p>
      </dgm:t>
    </dgm:pt>
    <dgm:pt modelId="{64C0D936-830B-4D79-B6ED-54908576A8E9}" type="pres">
      <dgm:prSet presAssocID="{8D35641F-87CC-465A-B118-5514860F96D9}" presName="horz1" presStyleCnt="0"/>
      <dgm:spPr/>
    </dgm:pt>
    <dgm:pt modelId="{3C8B706E-1B4B-44BF-8A09-86B15CB59381}" type="pres">
      <dgm:prSet presAssocID="{8D35641F-87CC-465A-B118-5514860F96D9}" presName="tx1" presStyleLbl="revTx" presStyleIdx="0" presStyleCnt="7"/>
      <dgm:spPr/>
      <dgm:t>
        <a:bodyPr/>
        <a:lstStyle/>
        <a:p>
          <a:endParaRPr lang="tr-TR"/>
        </a:p>
      </dgm:t>
    </dgm:pt>
    <dgm:pt modelId="{04FE7BAE-4519-4F9B-81FF-F0E45DABA94B}" type="pres">
      <dgm:prSet presAssocID="{8D35641F-87CC-465A-B118-5514860F96D9}" presName="vert1" presStyleCnt="0"/>
      <dgm:spPr/>
    </dgm:pt>
    <dgm:pt modelId="{E66D9FD9-0F66-4E2D-947E-77CFBE65B250}" type="pres">
      <dgm:prSet presAssocID="{50EED611-928F-4F58-B81F-BE69DB9F2E3B}" presName="vertSpace2a" presStyleCnt="0"/>
      <dgm:spPr/>
    </dgm:pt>
    <dgm:pt modelId="{06E17551-8558-4AEA-A952-73E71B3164FA}" type="pres">
      <dgm:prSet presAssocID="{50EED611-928F-4F58-B81F-BE69DB9F2E3B}" presName="horz2" presStyleCnt="0"/>
      <dgm:spPr/>
    </dgm:pt>
    <dgm:pt modelId="{6FEA440C-AF63-4D76-95A1-A2B940F8A9BA}" type="pres">
      <dgm:prSet presAssocID="{50EED611-928F-4F58-B81F-BE69DB9F2E3B}" presName="horzSpace2" presStyleCnt="0"/>
      <dgm:spPr/>
    </dgm:pt>
    <dgm:pt modelId="{E3CF9103-0A90-472B-B63A-5D99C55DD148}" type="pres">
      <dgm:prSet presAssocID="{50EED611-928F-4F58-B81F-BE69DB9F2E3B}" presName="tx2" presStyleLbl="revTx" presStyleIdx="1" presStyleCnt="7"/>
      <dgm:spPr/>
      <dgm:t>
        <a:bodyPr/>
        <a:lstStyle/>
        <a:p>
          <a:endParaRPr lang="tr-TR"/>
        </a:p>
      </dgm:t>
    </dgm:pt>
    <dgm:pt modelId="{FF3030A7-8C60-4649-ADDF-67C953BFD01D}" type="pres">
      <dgm:prSet presAssocID="{50EED611-928F-4F58-B81F-BE69DB9F2E3B}" presName="vert2" presStyleCnt="0"/>
      <dgm:spPr/>
    </dgm:pt>
    <dgm:pt modelId="{6CB381FB-325F-49D1-A50D-0B068785AEFA}" type="pres">
      <dgm:prSet presAssocID="{50EED611-928F-4F58-B81F-BE69DB9F2E3B}" presName="thinLine2b" presStyleLbl="callout" presStyleIdx="0" presStyleCnt="6"/>
      <dgm:spPr/>
    </dgm:pt>
    <dgm:pt modelId="{07B2FD01-CD3A-41B0-8D0F-94FCAE9F980C}" type="pres">
      <dgm:prSet presAssocID="{50EED611-928F-4F58-B81F-BE69DB9F2E3B}" presName="vertSpace2b" presStyleCnt="0"/>
      <dgm:spPr/>
    </dgm:pt>
    <dgm:pt modelId="{F2A1879B-51A1-4F7D-BE78-B3044733B86F}" type="pres">
      <dgm:prSet presAssocID="{833DFE42-A83D-4A0C-A6FD-7266BFEE69C2}" presName="horz2" presStyleCnt="0"/>
      <dgm:spPr/>
    </dgm:pt>
    <dgm:pt modelId="{CE2F355C-89FF-4E32-98E5-A177DC441835}" type="pres">
      <dgm:prSet presAssocID="{833DFE42-A83D-4A0C-A6FD-7266BFEE69C2}" presName="horzSpace2" presStyleCnt="0"/>
      <dgm:spPr/>
    </dgm:pt>
    <dgm:pt modelId="{FD1C5FB0-C4B3-4206-86DB-3619510FD8B8}" type="pres">
      <dgm:prSet presAssocID="{833DFE42-A83D-4A0C-A6FD-7266BFEE69C2}" presName="tx2" presStyleLbl="revTx" presStyleIdx="2" presStyleCnt="7"/>
      <dgm:spPr/>
      <dgm:t>
        <a:bodyPr/>
        <a:lstStyle/>
        <a:p>
          <a:endParaRPr lang="tr-TR"/>
        </a:p>
      </dgm:t>
    </dgm:pt>
    <dgm:pt modelId="{16C57905-8853-4FD6-B5BA-771758C0DEE0}" type="pres">
      <dgm:prSet presAssocID="{833DFE42-A83D-4A0C-A6FD-7266BFEE69C2}" presName="vert2" presStyleCnt="0"/>
      <dgm:spPr/>
    </dgm:pt>
    <dgm:pt modelId="{EBACA64D-1A9A-43EE-A523-D3B12DAE37C5}" type="pres">
      <dgm:prSet presAssocID="{833DFE42-A83D-4A0C-A6FD-7266BFEE69C2}" presName="thinLine2b" presStyleLbl="callout" presStyleIdx="1" presStyleCnt="6"/>
      <dgm:spPr/>
    </dgm:pt>
    <dgm:pt modelId="{E2F9145F-6781-4FC6-8674-F6FC47AF4761}" type="pres">
      <dgm:prSet presAssocID="{833DFE42-A83D-4A0C-A6FD-7266BFEE69C2}" presName="vertSpace2b" presStyleCnt="0"/>
      <dgm:spPr/>
    </dgm:pt>
    <dgm:pt modelId="{E1EF0DF6-7561-4E35-A1FD-43F0D05CF47F}" type="pres">
      <dgm:prSet presAssocID="{6F00916E-1314-4FA1-9035-4043355EF46A}" presName="horz2" presStyleCnt="0"/>
      <dgm:spPr/>
    </dgm:pt>
    <dgm:pt modelId="{11AA980B-AA98-4715-A353-AB0F408BA254}" type="pres">
      <dgm:prSet presAssocID="{6F00916E-1314-4FA1-9035-4043355EF46A}" presName="horzSpace2" presStyleCnt="0"/>
      <dgm:spPr/>
    </dgm:pt>
    <dgm:pt modelId="{0A41AC8A-8F5E-476A-8719-21184B140CF2}" type="pres">
      <dgm:prSet presAssocID="{6F00916E-1314-4FA1-9035-4043355EF46A}" presName="tx2" presStyleLbl="revTx" presStyleIdx="3" presStyleCnt="7"/>
      <dgm:spPr/>
      <dgm:t>
        <a:bodyPr/>
        <a:lstStyle/>
        <a:p>
          <a:endParaRPr lang="tr-TR"/>
        </a:p>
      </dgm:t>
    </dgm:pt>
    <dgm:pt modelId="{51C32FD6-A60F-4041-809F-8DC393B872BA}" type="pres">
      <dgm:prSet presAssocID="{6F00916E-1314-4FA1-9035-4043355EF46A}" presName="vert2" presStyleCnt="0"/>
      <dgm:spPr/>
    </dgm:pt>
    <dgm:pt modelId="{24D3D83F-1C82-4B91-82BB-CE0A8E251C59}" type="pres">
      <dgm:prSet presAssocID="{6F00916E-1314-4FA1-9035-4043355EF46A}" presName="thinLine2b" presStyleLbl="callout" presStyleIdx="2" presStyleCnt="6"/>
      <dgm:spPr/>
    </dgm:pt>
    <dgm:pt modelId="{ED73D989-D407-450B-9642-702A2D8EC73C}" type="pres">
      <dgm:prSet presAssocID="{6F00916E-1314-4FA1-9035-4043355EF46A}" presName="vertSpace2b" presStyleCnt="0"/>
      <dgm:spPr/>
    </dgm:pt>
    <dgm:pt modelId="{0AC71066-071F-4641-89B5-A3E26D64523A}" type="pres">
      <dgm:prSet presAssocID="{B5B69A66-D80C-4483-9760-E5D29A6024D8}" presName="horz2" presStyleCnt="0"/>
      <dgm:spPr/>
    </dgm:pt>
    <dgm:pt modelId="{C54D65E7-B165-4317-BBF1-3AFE71E9AD45}" type="pres">
      <dgm:prSet presAssocID="{B5B69A66-D80C-4483-9760-E5D29A6024D8}" presName="horzSpace2" presStyleCnt="0"/>
      <dgm:spPr/>
    </dgm:pt>
    <dgm:pt modelId="{3542FEB9-E45E-45AE-B049-4167A649AC8D}" type="pres">
      <dgm:prSet presAssocID="{B5B69A66-D80C-4483-9760-E5D29A6024D8}" presName="tx2" presStyleLbl="revTx" presStyleIdx="4" presStyleCnt="7"/>
      <dgm:spPr/>
      <dgm:t>
        <a:bodyPr/>
        <a:lstStyle/>
        <a:p>
          <a:endParaRPr lang="tr-TR"/>
        </a:p>
      </dgm:t>
    </dgm:pt>
    <dgm:pt modelId="{62D67D68-739A-4FB5-84FF-E2C75CF5CCE6}" type="pres">
      <dgm:prSet presAssocID="{B5B69A66-D80C-4483-9760-E5D29A6024D8}" presName="vert2" presStyleCnt="0"/>
      <dgm:spPr/>
    </dgm:pt>
    <dgm:pt modelId="{066BCBC5-F3B7-4E2C-ABED-14685CBDD5FC}" type="pres">
      <dgm:prSet presAssocID="{B5B69A66-D80C-4483-9760-E5D29A6024D8}" presName="thinLine2b" presStyleLbl="callout" presStyleIdx="3" presStyleCnt="6"/>
      <dgm:spPr/>
    </dgm:pt>
    <dgm:pt modelId="{8F1FDABD-770B-4D0A-917F-8A901FADA6D0}" type="pres">
      <dgm:prSet presAssocID="{B5B69A66-D80C-4483-9760-E5D29A6024D8}" presName="vertSpace2b" presStyleCnt="0"/>
      <dgm:spPr/>
    </dgm:pt>
    <dgm:pt modelId="{06E8102F-FBE5-4C09-ADFB-C7F8D506F532}" type="pres">
      <dgm:prSet presAssocID="{0FDE4155-95BD-4B15-8B35-E287D7DEDEA8}" presName="horz2" presStyleCnt="0"/>
      <dgm:spPr/>
    </dgm:pt>
    <dgm:pt modelId="{B1965E34-795F-40E0-A0BF-190D810FB7F7}" type="pres">
      <dgm:prSet presAssocID="{0FDE4155-95BD-4B15-8B35-E287D7DEDEA8}" presName="horzSpace2" presStyleCnt="0"/>
      <dgm:spPr/>
    </dgm:pt>
    <dgm:pt modelId="{1D84CB7E-32A0-4F80-BE18-4D3FEC60619D}" type="pres">
      <dgm:prSet presAssocID="{0FDE4155-95BD-4B15-8B35-E287D7DEDEA8}" presName="tx2" presStyleLbl="revTx" presStyleIdx="5" presStyleCnt="7"/>
      <dgm:spPr/>
      <dgm:t>
        <a:bodyPr/>
        <a:lstStyle/>
        <a:p>
          <a:endParaRPr lang="tr-TR"/>
        </a:p>
      </dgm:t>
    </dgm:pt>
    <dgm:pt modelId="{1CCF2F3C-64C1-46E6-8A79-0653D5A375B7}" type="pres">
      <dgm:prSet presAssocID="{0FDE4155-95BD-4B15-8B35-E287D7DEDEA8}" presName="vert2" presStyleCnt="0"/>
      <dgm:spPr/>
    </dgm:pt>
    <dgm:pt modelId="{7626477A-4528-4C0B-8FE7-5A71205B06A6}" type="pres">
      <dgm:prSet presAssocID="{0FDE4155-95BD-4B15-8B35-E287D7DEDEA8}" presName="thinLine2b" presStyleLbl="callout" presStyleIdx="4" presStyleCnt="6"/>
      <dgm:spPr/>
    </dgm:pt>
    <dgm:pt modelId="{2B9A82FC-5AE4-4E46-A535-CE180F79D846}" type="pres">
      <dgm:prSet presAssocID="{0FDE4155-95BD-4B15-8B35-E287D7DEDEA8}" presName="vertSpace2b" presStyleCnt="0"/>
      <dgm:spPr/>
    </dgm:pt>
    <dgm:pt modelId="{D16863C3-79CD-49AC-9950-588DB9A306F7}" type="pres">
      <dgm:prSet presAssocID="{65F58FC4-01F3-4547-8CA9-C8012ABB8D69}" presName="horz2" presStyleCnt="0"/>
      <dgm:spPr/>
    </dgm:pt>
    <dgm:pt modelId="{9E9239D9-52D1-4781-8365-1BC9DABD1030}" type="pres">
      <dgm:prSet presAssocID="{65F58FC4-01F3-4547-8CA9-C8012ABB8D69}" presName="horzSpace2" presStyleCnt="0"/>
      <dgm:spPr/>
    </dgm:pt>
    <dgm:pt modelId="{9871AC56-0E1D-407D-91C2-963CFB1A4070}" type="pres">
      <dgm:prSet presAssocID="{65F58FC4-01F3-4547-8CA9-C8012ABB8D69}" presName="tx2" presStyleLbl="revTx" presStyleIdx="6" presStyleCnt="7"/>
      <dgm:spPr/>
      <dgm:t>
        <a:bodyPr/>
        <a:lstStyle/>
        <a:p>
          <a:endParaRPr lang="tr-TR"/>
        </a:p>
      </dgm:t>
    </dgm:pt>
    <dgm:pt modelId="{AAB158D3-4A43-4A6A-822E-BBDFAD4AA7F5}" type="pres">
      <dgm:prSet presAssocID="{65F58FC4-01F3-4547-8CA9-C8012ABB8D69}" presName="vert2" presStyleCnt="0"/>
      <dgm:spPr/>
    </dgm:pt>
    <dgm:pt modelId="{5A0E008F-0B34-47F7-B288-4F860B219AC5}" type="pres">
      <dgm:prSet presAssocID="{65F58FC4-01F3-4547-8CA9-C8012ABB8D69}" presName="thinLine2b" presStyleLbl="callout" presStyleIdx="5" presStyleCnt="6"/>
      <dgm:spPr/>
    </dgm:pt>
    <dgm:pt modelId="{B6CC81E9-67D0-4F1B-9A61-54EED57B109B}" type="pres">
      <dgm:prSet presAssocID="{65F58FC4-01F3-4547-8CA9-C8012ABB8D69}" presName="vertSpace2b" presStyleCnt="0"/>
      <dgm:spPr/>
    </dgm:pt>
  </dgm:ptLst>
  <dgm:cxnLst>
    <dgm:cxn modelId="{96E45DFC-4D76-4C17-9F36-712BE19A95C0}" srcId="{7B22F594-6CF5-480A-A994-6C413C9A5058}" destId="{8D35641F-87CC-465A-B118-5514860F96D9}" srcOrd="0" destOrd="0" parTransId="{7CE1D343-A7AA-4FE2-BC37-A94CFD889709}" sibTransId="{002E30C5-EDF3-4904-AB8B-7526CE4CFEBA}"/>
    <dgm:cxn modelId="{C3115266-E92A-4F49-A7D7-3E2CEC997D71}" srcId="{8D35641F-87CC-465A-B118-5514860F96D9}" destId="{0FDE4155-95BD-4B15-8B35-E287D7DEDEA8}" srcOrd="4" destOrd="0" parTransId="{042A1081-0796-43E3-8572-A06B82B8747B}" sibTransId="{CDCD4492-AA90-4DF7-A8A9-D3524DAB4191}"/>
    <dgm:cxn modelId="{5A170E9A-5E22-498B-AA4B-B010D9A5F61B}" srcId="{8D35641F-87CC-465A-B118-5514860F96D9}" destId="{6F00916E-1314-4FA1-9035-4043355EF46A}" srcOrd="2" destOrd="0" parTransId="{AB46A16F-BA58-4BA7-8470-9F13A87150B3}" sibTransId="{4C92AC79-F7DC-416B-9A0E-D0664AFBEB4E}"/>
    <dgm:cxn modelId="{BC3E7788-14CA-4C2A-A00D-FA5BA99B88C4}" srcId="{8D35641F-87CC-465A-B118-5514860F96D9}" destId="{833DFE42-A83D-4A0C-A6FD-7266BFEE69C2}" srcOrd="1" destOrd="0" parTransId="{42ECB5FB-B5CA-453D-8F21-34122B2772BE}" sibTransId="{1A733CA7-C930-45E6-9979-C44C5EE480A5}"/>
    <dgm:cxn modelId="{83152854-ED74-48F0-987C-B8E3CAE4BBA3}" type="presOf" srcId="{0FDE4155-95BD-4B15-8B35-E287D7DEDEA8}" destId="{1D84CB7E-32A0-4F80-BE18-4D3FEC60619D}" srcOrd="0" destOrd="0" presId="urn:microsoft.com/office/officeart/2008/layout/LinedList"/>
    <dgm:cxn modelId="{5676ED70-1E2F-4564-B976-0CE9B0338C0E}" type="presOf" srcId="{50EED611-928F-4F58-B81F-BE69DB9F2E3B}" destId="{E3CF9103-0A90-472B-B63A-5D99C55DD148}" srcOrd="0" destOrd="0" presId="urn:microsoft.com/office/officeart/2008/layout/LinedList"/>
    <dgm:cxn modelId="{75C30525-DF3D-489E-81C0-3915C880650A}" type="presOf" srcId="{8D35641F-87CC-465A-B118-5514860F96D9}" destId="{3C8B706E-1B4B-44BF-8A09-86B15CB59381}" srcOrd="0" destOrd="0" presId="urn:microsoft.com/office/officeart/2008/layout/LinedList"/>
    <dgm:cxn modelId="{E6983EB4-44AC-475E-BD06-F28C40E0070C}" srcId="{8D35641F-87CC-465A-B118-5514860F96D9}" destId="{65F58FC4-01F3-4547-8CA9-C8012ABB8D69}" srcOrd="5" destOrd="0" parTransId="{128C6D12-B338-4446-A309-99AAE17F2443}" sibTransId="{41885D3F-FF8E-4936-A1A6-31E6ACA34628}"/>
    <dgm:cxn modelId="{24476E63-6483-4BA5-8CEA-0865DC7205EE}" type="presOf" srcId="{6F00916E-1314-4FA1-9035-4043355EF46A}" destId="{0A41AC8A-8F5E-476A-8719-21184B140CF2}" srcOrd="0" destOrd="0" presId="urn:microsoft.com/office/officeart/2008/layout/LinedList"/>
    <dgm:cxn modelId="{F0E6E61E-528E-4416-8632-322C9D008750}" type="presOf" srcId="{65F58FC4-01F3-4547-8CA9-C8012ABB8D69}" destId="{9871AC56-0E1D-407D-91C2-963CFB1A4070}" srcOrd="0" destOrd="0" presId="urn:microsoft.com/office/officeart/2008/layout/LinedList"/>
    <dgm:cxn modelId="{1ED7766B-408C-4E07-BF5B-82FA3DF8C473}" srcId="{8D35641F-87CC-465A-B118-5514860F96D9}" destId="{B5B69A66-D80C-4483-9760-E5D29A6024D8}" srcOrd="3" destOrd="0" parTransId="{78CEBB50-3020-4AF7-8D27-84E6EE6A3342}" sibTransId="{96F21B04-B071-4CE9-81BC-BD905644CE8B}"/>
    <dgm:cxn modelId="{E02D408C-4756-4AFD-A81E-FD79962872B9}" type="presOf" srcId="{B5B69A66-D80C-4483-9760-E5D29A6024D8}" destId="{3542FEB9-E45E-45AE-B049-4167A649AC8D}" srcOrd="0" destOrd="0" presId="urn:microsoft.com/office/officeart/2008/layout/LinedList"/>
    <dgm:cxn modelId="{3699B077-580A-4435-8411-B0326A40EB2D}" srcId="{8D35641F-87CC-465A-B118-5514860F96D9}" destId="{50EED611-928F-4F58-B81F-BE69DB9F2E3B}" srcOrd="0" destOrd="0" parTransId="{1D42FD71-3E02-44AD-A48D-3A8E2C39537F}" sibTransId="{5E69B136-D9B6-495B-B744-17281A9C7947}"/>
    <dgm:cxn modelId="{0BE4A01B-3029-4123-AAFF-C6A6B2A4CC69}" type="presOf" srcId="{833DFE42-A83D-4A0C-A6FD-7266BFEE69C2}" destId="{FD1C5FB0-C4B3-4206-86DB-3619510FD8B8}" srcOrd="0" destOrd="0" presId="urn:microsoft.com/office/officeart/2008/layout/LinedList"/>
    <dgm:cxn modelId="{F5E3429D-DD41-4635-9370-485146C04925}" type="presOf" srcId="{7B22F594-6CF5-480A-A994-6C413C9A5058}" destId="{AB3E6755-E6FD-4ED4-A0C4-434FA6D2369F}" srcOrd="0" destOrd="0" presId="urn:microsoft.com/office/officeart/2008/layout/LinedList"/>
    <dgm:cxn modelId="{26D364DA-2EA5-4B61-B281-803ECB8F5E87}" type="presParOf" srcId="{AB3E6755-E6FD-4ED4-A0C4-434FA6D2369F}" destId="{7B85CC00-3045-4136-AA0F-597A75C618F6}" srcOrd="0" destOrd="0" presId="urn:microsoft.com/office/officeart/2008/layout/LinedList"/>
    <dgm:cxn modelId="{B2FAC0E7-BCA8-479F-92BC-9F6272FF0E89}" type="presParOf" srcId="{AB3E6755-E6FD-4ED4-A0C4-434FA6D2369F}" destId="{64C0D936-830B-4D79-B6ED-54908576A8E9}" srcOrd="1" destOrd="0" presId="urn:microsoft.com/office/officeart/2008/layout/LinedList"/>
    <dgm:cxn modelId="{19B70C11-DE62-4168-958D-99B1B02B6D68}" type="presParOf" srcId="{64C0D936-830B-4D79-B6ED-54908576A8E9}" destId="{3C8B706E-1B4B-44BF-8A09-86B15CB59381}" srcOrd="0" destOrd="0" presId="urn:microsoft.com/office/officeart/2008/layout/LinedList"/>
    <dgm:cxn modelId="{257C1FB2-1B77-4E5C-BB2B-A394D9A43B09}" type="presParOf" srcId="{64C0D936-830B-4D79-B6ED-54908576A8E9}" destId="{04FE7BAE-4519-4F9B-81FF-F0E45DABA94B}" srcOrd="1" destOrd="0" presId="urn:microsoft.com/office/officeart/2008/layout/LinedList"/>
    <dgm:cxn modelId="{E07E83D7-F43A-4C35-A835-BCB5C856D09B}" type="presParOf" srcId="{04FE7BAE-4519-4F9B-81FF-F0E45DABA94B}" destId="{E66D9FD9-0F66-4E2D-947E-77CFBE65B250}" srcOrd="0" destOrd="0" presId="urn:microsoft.com/office/officeart/2008/layout/LinedList"/>
    <dgm:cxn modelId="{BDDFEB9E-551B-463C-8171-EF49C28CDF02}" type="presParOf" srcId="{04FE7BAE-4519-4F9B-81FF-F0E45DABA94B}" destId="{06E17551-8558-4AEA-A952-73E71B3164FA}" srcOrd="1" destOrd="0" presId="urn:microsoft.com/office/officeart/2008/layout/LinedList"/>
    <dgm:cxn modelId="{6676263D-5F12-4B77-A00C-B5DDCE40729B}" type="presParOf" srcId="{06E17551-8558-4AEA-A952-73E71B3164FA}" destId="{6FEA440C-AF63-4D76-95A1-A2B940F8A9BA}" srcOrd="0" destOrd="0" presId="urn:microsoft.com/office/officeart/2008/layout/LinedList"/>
    <dgm:cxn modelId="{ED97DD2C-0596-414C-B000-ADB6916CD4BD}" type="presParOf" srcId="{06E17551-8558-4AEA-A952-73E71B3164FA}" destId="{E3CF9103-0A90-472B-B63A-5D99C55DD148}" srcOrd="1" destOrd="0" presId="urn:microsoft.com/office/officeart/2008/layout/LinedList"/>
    <dgm:cxn modelId="{5D48DFDA-462B-48AF-AA1A-2AB7F8F87B30}" type="presParOf" srcId="{06E17551-8558-4AEA-A952-73E71B3164FA}" destId="{FF3030A7-8C60-4649-ADDF-67C953BFD01D}" srcOrd="2" destOrd="0" presId="urn:microsoft.com/office/officeart/2008/layout/LinedList"/>
    <dgm:cxn modelId="{F53DEDDA-64B9-4B42-9783-A2E6FA556122}" type="presParOf" srcId="{04FE7BAE-4519-4F9B-81FF-F0E45DABA94B}" destId="{6CB381FB-325F-49D1-A50D-0B068785AEFA}" srcOrd="2" destOrd="0" presId="urn:microsoft.com/office/officeart/2008/layout/LinedList"/>
    <dgm:cxn modelId="{C6D376DF-9176-4BC0-B1FD-8EE0B6526469}" type="presParOf" srcId="{04FE7BAE-4519-4F9B-81FF-F0E45DABA94B}" destId="{07B2FD01-CD3A-41B0-8D0F-94FCAE9F980C}" srcOrd="3" destOrd="0" presId="urn:microsoft.com/office/officeart/2008/layout/LinedList"/>
    <dgm:cxn modelId="{26B84E88-E69C-43E0-BF32-25A23B3A3F58}" type="presParOf" srcId="{04FE7BAE-4519-4F9B-81FF-F0E45DABA94B}" destId="{F2A1879B-51A1-4F7D-BE78-B3044733B86F}" srcOrd="4" destOrd="0" presId="urn:microsoft.com/office/officeart/2008/layout/LinedList"/>
    <dgm:cxn modelId="{D6AE701B-28C3-4ACF-A4F5-A5314BFEB616}" type="presParOf" srcId="{F2A1879B-51A1-4F7D-BE78-B3044733B86F}" destId="{CE2F355C-89FF-4E32-98E5-A177DC441835}" srcOrd="0" destOrd="0" presId="urn:microsoft.com/office/officeart/2008/layout/LinedList"/>
    <dgm:cxn modelId="{D3774E1E-79AA-4E51-9E76-0278557122AB}" type="presParOf" srcId="{F2A1879B-51A1-4F7D-BE78-B3044733B86F}" destId="{FD1C5FB0-C4B3-4206-86DB-3619510FD8B8}" srcOrd="1" destOrd="0" presId="urn:microsoft.com/office/officeart/2008/layout/LinedList"/>
    <dgm:cxn modelId="{695B9B06-099D-475A-AD95-4BC15603152F}" type="presParOf" srcId="{F2A1879B-51A1-4F7D-BE78-B3044733B86F}" destId="{16C57905-8853-4FD6-B5BA-771758C0DEE0}" srcOrd="2" destOrd="0" presId="urn:microsoft.com/office/officeart/2008/layout/LinedList"/>
    <dgm:cxn modelId="{22B242D2-4A84-4231-98CA-4FCA5C7C2BAB}" type="presParOf" srcId="{04FE7BAE-4519-4F9B-81FF-F0E45DABA94B}" destId="{EBACA64D-1A9A-43EE-A523-D3B12DAE37C5}" srcOrd="5" destOrd="0" presId="urn:microsoft.com/office/officeart/2008/layout/LinedList"/>
    <dgm:cxn modelId="{64081A7C-B2CA-4572-9CC5-D3B2585304EC}" type="presParOf" srcId="{04FE7BAE-4519-4F9B-81FF-F0E45DABA94B}" destId="{E2F9145F-6781-4FC6-8674-F6FC47AF4761}" srcOrd="6" destOrd="0" presId="urn:microsoft.com/office/officeart/2008/layout/LinedList"/>
    <dgm:cxn modelId="{67562C99-7B4A-4CAD-BDE8-A0F83B8C9103}" type="presParOf" srcId="{04FE7BAE-4519-4F9B-81FF-F0E45DABA94B}" destId="{E1EF0DF6-7561-4E35-A1FD-43F0D05CF47F}" srcOrd="7" destOrd="0" presId="urn:microsoft.com/office/officeart/2008/layout/LinedList"/>
    <dgm:cxn modelId="{9DCDB5D7-BCE5-41D1-8ED8-9CE8EF21A4FF}" type="presParOf" srcId="{E1EF0DF6-7561-4E35-A1FD-43F0D05CF47F}" destId="{11AA980B-AA98-4715-A353-AB0F408BA254}" srcOrd="0" destOrd="0" presId="urn:microsoft.com/office/officeart/2008/layout/LinedList"/>
    <dgm:cxn modelId="{13F86997-DC33-4A3E-89AD-97DFA1C40535}" type="presParOf" srcId="{E1EF0DF6-7561-4E35-A1FD-43F0D05CF47F}" destId="{0A41AC8A-8F5E-476A-8719-21184B140CF2}" srcOrd="1" destOrd="0" presId="urn:microsoft.com/office/officeart/2008/layout/LinedList"/>
    <dgm:cxn modelId="{F970D2E0-76EB-4716-A631-FD7FA2C3C89B}" type="presParOf" srcId="{E1EF0DF6-7561-4E35-A1FD-43F0D05CF47F}" destId="{51C32FD6-A60F-4041-809F-8DC393B872BA}" srcOrd="2" destOrd="0" presId="urn:microsoft.com/office/officeart/2008/layout/LinedList"/>
    <dgm:cxn modelId="{AD98DC0B-A6FA-4151-BD80-4D28C39C3569}" type="presParOf" srcId="{04FE7BAE-4519-4F9B-81FF-F0E45DABA94B}" destId="{24D3D83F-1C82-4B91-82BB-CE0A8E251C59}" srcOrd="8" destOrd="0" presId="urn:microsoft.com/office/officeart/2008/layout/LinedList"/>
    <dgm:cxn modelId="{7E46204A-6963-4728-B14C-F204FD2C1FDB}" type="presParOf" srcId="{04FE7BAE-4519-4F9B-81FF-F0E45DABA94B}" destId="{ED73D989-D407-450B-9642-702A2D8EC73C}" srcOrd="9" destOrd="0" presId="urn:microsoft.com/office/officeart/2008/layout/LinedList"/>
    <dgm:cxn modelId="{C6928F27-9107-46B1-8795-D1C4591F558A}" type="presParOf" srcId="{04FE7BAE-4519-4F9B-81FF-F0E45DABA94B}" destId="{0AC71066-071F-4641-89B5-A3E26D64523A}" srcOrd="10" destOrd="0" presId="urn:microsoft.com/office/officeart/2008/layout/LinedList"/>
    <dgm:cxn modelId="{919BBAFA-0701-45F7-AAF0-3EAF5EE31698}" type="presParOf" srcId="{0AC71066-071F-4641-89B5-A3E26D64523A}" destId="{C54D65E7-B165-4317-BBF1-3AFE71E9AD45}" srcOrd="0" destOrd="0" presId="urn:microsoft.com/office/officeart/2008/layout/LinedList"/>
    <dgm:cxn modelId="{EA172F41-27B5-4B8D-A605-7D2D20FDBD18}" type="presParOf" srcId="{0AC71066-071F-4641-89B5-A3E26D64523A}" destId="{3542FEB9-E45E-45AE-B049-4167A649AC8D}" srcOrd="1" destOrd="0" presId="urn:microsoft.com/office/officeart/2008/layout/LinedList"/>
    <dgm:cxn modelId="{1A5B6E37-1297-47B0-9CE6-C0894BF68DBD}" type="presParOf" srcId="{0AC71066-071F-4641-89B5-A3E26D64523A}" destId="{62D67D68-739A-4FB5-84FF-E2C75CF5CCE6}" srcOrd="2" destOrd="0" presId="urn:microsoft.com/office/officeart/2008/layout/LinedList"/>
    <dgm:cxn modelId="{E40F70DE-3675-423C-9EF9-66C435BCC76E}" type="presParOf" srcId="{04FE7BAE-4519-4F9B-81FF-F0E45DABA94B}" destId="{066BCBC5-F3B7-4E2C-ABED-14685CBDD5FC}" srcOrd="11" destOrd="0" presId="urn:microsoft.com/office/officeart/2008/layout/LinedList"/>
    <dgm:cxn modelId="{EAAECE86-F72D-454E-9763-3B6158028F7E}" type="presParOf" srcId="{04FE7BAE-4519-4F9B-81FF-F0E45DABA94B}" destId="{8F1FDABD-770B-4D0A-917F-8A901FADA6D0}" srcOrd="12" destOrd="0" presId="urn:microsoft.com/office/officeart/2008/layout/LinedList"/>
    <dgm:cxn modelId="{B635A076-CE66-4CE9-A055-C5DB275E3507}" type="presParOf" srcId="{04FE7BAE-4519-4F9B-81FF-F0E45DABA94B}" destId="{06E8102F-FBE5-4C09-ADFB-C7F8D506F532}" srcOrd="13" destOrd="0" presId="urn:microsoft.com/office/officeart/2008/layout/LinedList"/>
    <dgm:cxn modelId="{4BF79FA0-7773-4DE0-9602-45C2B9A681BE}" type="presParOf" srcId="{06E8102F-FBE5-4C09-ADFB-C7F8D506F532}" destId="{B1965E34-795F-40E0-A0BF-190D810FB7F7}" srcOrd="0" destOrd="0" presId="urn:microsoft.com/office/officeart/2008/layout/LinedList"/>
    <dgm:cxn modelId="{D1C42F85-37B4-4655-86FE-4770AB288C2F}" type="presParOf" srcId="{06E8102F-FBE5-4C09-ADFB-C7F8D506F532}" destId="{1D84CB7E-32A0-4F80-BE18-4D3FEC60619D}" srcOrd="1" destOrd="0" presId="urn:microsoft.com/office/officeart/2008/layout/LinedList"/>
    <dgm:cxn modelId="{468C2655-5CA7-46C7-B022-044A3E6906D0}" type="presParOf" srcId="{06E8102F-FBE5-4C09-ADFB-C7F8D506F532}" destId="{1CCF2F3C-64C1-46E6-8A79-0653D5A375B7}" srcOrd="2" destOrd="0" presId="urn:microsoft.com/office/officeart/2008/layout/LinedList"/>
    <dgm:cxn modelId="{7F70017E-09EF-40F3-BEAD-A52AA66CEFB6}" type="presParOf" srcId="{04FE7BAE-4519-4F9B-81FF-F0E45DABA94B}" destId="{7626477A-4528-4C0B-8FE7-5A71205B06A6}" srcOrd="14" destOrd="0" presId="urn:microsoft.com/office/officeart/2008/layout/LinedList"/>
    <dgm:cxn modelId="{49FF2B21-6CA6-4899-B219-F6920C8792DA}" type="presParOf" srcId="{04FE7BAE-4519-4F9B-81FF-F0E45DABA94B}" destId="{2B9A82FC-5AE4-4E46-A535-CE180F79D846}" srcOrd="15" destOrd="0" presId="urn:microsoft.com/office/officeart/2008/layout/LinedList"/>
    <dgm:cxn modelId="{6F3BC964-B680-4CB9-82AE-C6F139F881B9}" type="presParOf" srcId="{04FE7BAE-4519-4F9B-81FF-F0E45DABA94B}" destId="{D16863C3-79CD-49AC-9950-588DB9A306F7}" srcOrd="16" destOrd="0" presId="urn:microsoft.com/office/officeart/2008/layout/LinedList"/>
    <dgm:cxn modelId="{1C36B408-1293-4EBC-9CCB-77F88E9C1390}" type="presParOf" srcId="{D16863C3-79CD-49AC-9950-588DB9A306F7}" destId="{9E9239D9-52D1-4781-8365-1BC9DABD1030}" srcOrd="0" destOrd="0" presId="urn:microsoft.com/office/officeart/2008/layout/LinedList"/>
    <dgm:cxn modelId="{E7F07585-247E-4953-8048-5EBECF904AD3}" type="presParOf" srcId="{D16863C3-79CD-49AC-9950-588DB9A306F7}" destId="{9871AC56-0E1D-407D-91C2-963CFB1A4070}" srcOrd="1" destOrd="0" presId="urn:microsoft.com/office/officeart/2008/layout/LinedList"/>
    <dgm:cxn modelId="{49A4D1F2-69EA-4E6B-9497-13A3204ED899}" type="presParOf" srcId="{D16863C3-79CD-49AC-9950-588DB9A306F7}" destId="{AAB158D3-4A43-4A6A-822E-BBDFAD4AA7F5}" srcOrd="2" destOrd="0" presId="urn:microsoft.com/office/officeart/2008/layout/LinedList"/>
    <dgm:cxn modelId="{90817699-D9F6-44FB-B6D7-32513AD69DEB}" type="presParOf" srcId="{04FE7BAE-4519-4F9B-81FF-F0E45DABA94B}" destId="{5A0E008F-0B34-47F7-B288-4F860B219AC5}" srcOrd="17" destOrd="0" presId="urn:microsoft.com/office/officeart/2008/layout/LinedList"/>
    <dgm:cxn modelId="{AE5AAB1F-0228-44B7-9391-C87B894F46A8}" type="presParOf" srcId="{04FE7BAE-4519-4F9B-81FF-F0E45DABA94B}" destId="{B6CC81E9-67D0-4F1B-9A61-54EED57B109B}" srcOrd="18" destOrd="0" presId="urn:microsoft.com/office/officeart/2008/layout/LinedList"/>
  </dgm:cxnLst>
  <dgm:bg>
    <a:solidFill>
      <a:schemeClr val="accent2">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B22F594-6CF5-480A-A994-6C413C9A50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8D35641F-87CC-465A-B118-5514860F96D9}">
      <dgm:prSet phldrT="[Metin]"/>
      <dgm:spPr/>
      <dgm:t>
        <a:bodyPr/>
        <a:lstStyle/>
        <a:p>
          <a:pPr algn="ctr"/>
          <a:endParaRPr lang="tr-TR" dirty="0"/>
        </a:p>
      </dgm:t>
    </dgm:pt>
    <dgm:pt modelId="{7CE1D343-A7AA-4FE2-BC37-A94CFD889709}" type="parTrans" cxnId="{96E45DFC-4D76-4C17-9F36-712BE19A95C0}">
      <dgm:prSet/>
      <dgm:spPr/>
      <dgm:t>
        <a:bodyPr/>
        <a:lstStyle/>
        <a:p>
          <a:pPr algn="ctr"/>
          <a:endParaRPr lang="tr-TR"/>
        </a:p>
      </dgm:t>
    </dgm:pt>
    <dgm:pt modelId="{002E30C5-EDF3-4904-AB8B-7526CE4CFEBA}" type="sibTrans" cxnId="{96E45DFC-4D76-4C17-9F36-712BE19A95C0}">
      <dgm:prSet/>
      <dgm:spPr/>
      <dgm:t>
        <a:bodyPr/>
        <a:lstStyle/>
        <a:p>
          <a:pPr algn="ctr"/>
          <a:endParaRPr lang="tr-TR"/>
        </a:p>
      </dgm:t>
    </dgm:pt>
    <dgm:pt modelId="{50EED611-928F-4F58-B81F-BE69DB9F2E3B}">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75,93</a:t>
          </a:r>
          <a:endParaRPr lang="tr-TR" dirty="0"/>
        </a:p>
      </dgm:t>
    </dgm:pt>
    <dgm:pt modelId="{1D42FD71-3E02-44AD-A48D-3A8E2C39537F}" type="parTrans" cxnId="{3699B077-580A-4435-8411-B0326A40EB2D}">
      <dgm:prSet/>
      <dgm:spPr/>
      <dgm:t>
        <a:bodyPr/>
        <a:lstStyle/>
        <a:p>
          <a:pPr algn="ctr"/>
          <a:endParaRPr lang="tr-TR"/>
        </a:p>
      </dgm:t>
    </dgm:pt>
    <dgm:pt modelId="{5E69B136-D9B6-495B-B744-17281A9C7947}" type="sibTrans" cxnId="{3699B077-580A-4435-8411-B0326A40EB2D}">
      <dgm:prSet/>
      <dgm:spPr/>
      <dgm:t>
        <a:bodyPr/>
        <a:lstStyle/>
        <a:p>
          <a:pPr algn="ctr"/>
          <a:endParaRPr lang="tr-TR"/>
        </a:p>
      </dgm:t>
    </dgm:pt>
    <dgm:pt modelId="{833DFE42-A83D-4A0C-A6FD-7266BFEE69C2}">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62,96</a:t>
          </a:r>
          <a:endParaRPr lang="tr-TR" dirty="0"/>
        </a:p>
      </dgm:t>
    </dgm:pt>
    <dgm:pt modelId="{42ECB5FB-B5CA-453D-8F21-34122B2772BE}" type="parTrans" cxnId="{BC3E7788-14CA-4C2A-A00D-FA5BA99B88C4}">
      <dgm:prSet/>
      <dgm:spPr/>
      <dgm:t>
        <a:bodyPr/>
        <a:lstStyle/>
        <a:p>
          <a:pPr algn="ctr"/>
          <a:endParaRPr lang="tr-TR"/>
        </a:p>
      </dgm:t>
    </dgm:pt>
    <dgm:pt modelId="{1A733CA7-C930-45E6-9979-C44C5EE480A5}" type="sibTrans" cxnId="{BC3E7788-14CA-4C2A-A00D-FA5BA99B88C4}">
      <dgm:prSet/>
      <dgm:spPr/>
      <dgm:t>
        <a:bodyPr/>
        <a:lstStyle/>
        <a:p>
          <a:pPr algn="ctr"/>
          <a:endParaRPr lang="tr-TR"/>
        </a:p>
      </dgm:t>
    </dgm:pt>
    <dgm:pt modelId="{0FDE4155-95BD-4B15-8B35-E287D7DEDEA8}">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87,04</a:t>
          </a:r>
          <a:endParaRPr lang="tr-TR" dirty="0"/>
        </a:p>
      </dgm:t>
    </dgm:pt>
    <dgm:pt modelId="{042A1081-0796-43E3-8572-A06B82B8747B}" type="parTrans" cxnId="{C3115266-E92A-4F49-A7D7-3E2CEC997D71}">
      <dgm:prSet/>
      <dgm:spPr/>
      <dgm:t>
        <a:bodyPr/>
        <a:lstStyle/>
        <a:p>
          <a:pPr algn="ctr"/>
          <a:endParaRPr lang="tr-TR"/>
        </a:p>
      </dgm:t>
    </dgm:pt>
    <dgm:pt modelId="{CDCD4492-AA90-4DF7-A8A9-D3524DAB4191}" type="sibTrans" cxnId="{C3115266-E92A-4F49-A7D7-3E2CEC997D71}">
      <dgm:prSet/>
      <dgm:spPr/>
      <dgm:t>
        <a:bodyPr/>
        <a:lstStyle/>
        <a:p>
          <a:pPr algn="ctr"/>
          <a:endParaRPr lang="tr-TR"/>
        </a:p>
      </dgm:t>
    </dgm:pt>
    <dgm:pt modelId="{6F00916E-1314-4FA1-9035-4043355EF46A}">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74,07</a:t>
          </a:r>
          <a:endParaRPr lang="tr-TR" dirty="0"/>
        </a:p>
      </dgm:t>
    </dgm:pt>
    <dgm:pt modelId="{AB46A16F-BA58-4BA7-8470-9F13A87150B3}" type="parTrans" cxnId="{5A170E9A-5E22-498B-AA4B-B010D9A5F61B}">
      <dgm:prSet/>
      <dgm:spPr/>
      <dgm:t>
        <a:bodyPr/>
        <a:lstStyle/>
        <a:p>
          <a:pPr algn="ctr"/>
          <a:endParaRPr lang="tr-TR"/>
        </a:p>
      </dgm:t>
    </dgm:pt>
    <dgm:pt modelId="{4C92AC79-F7DC-416B-9A0E-D0664AFBEB4E}" type="sibTrans" cxnId="{5A170E9A-5E22-498B-AA4B-B010D9A5F61B}">
      <dgm:prSet/>
      <dgm:spPr/>
      <dgm:t>
        <a:bodyPr/>
        <a:lstStyle/>
        <a:p>
          <a:pPr algn="ctr"/>
          <a:endParaRPr lang="tr-TR"/>
        </a:p>
      </dgm:t>
    </dgm:pt>
    <dgm:pt modelId="{B5B69A66-D80C-4483-9760-E5D29A6024D8}">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68,52</a:t>
          </a:r>
          <a:endParaRPr lang="tr-TR" dirty="0"/>
        </a:p>
      </dgm:t>
    </dgm:pt>
    <dgm:pt modelId="{78CEBB50-3020-4AF7-8D27-84E6EE6A3342}" type="parTrans" cxnId="{1ED7766B-408C-4E07-BF5B-82FA3DF8C473}">
      <dgm:prSet/>
      <dgm:spPr/>
      <dgm:t>
        <a:bodyPr/>
        <a:lstStyle/>
        <a:p>
          <a:pPr algn="ctr"/>
          <a:endParaRPr lang="tr-TR"/>
        </a:p>
      </dgm:t>
    </dgm:pt>
    <dgm:pt modelId="{96F21B04-B071-4CE9-81BC-BD905644CE8B}" type="sibTrans" cxnId="{1ED7766B-408C-4E07-BF5B-82FA3DF8C473}">
      <dgm:prSet/>
      <dgm:spPr/>
      <dgm:t>
        <a:bodyPr/>
        <a:lstStyle/>
        <a:p>
          <a:pPr algn="ctr"/>
          <a:endParaRPr lang="tr-TR"/>
        </a:p>
      </dgm:t>
    </dgm:pt>
    <dgm:pt modelId="{B371D48A-D2E5-42DA-8BD7-3CB093ED83AF}">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64,81</a:t>
          </a:r>
          <a:endParaRPr lang="tr-TR" dirty="0"/>
        </a:p>
      </dgm:t>
    </dgm:pt>
    <dgm:pt modelId="{A9A5610B-DEDF-458C-BC06-3643445228D5}" type="parTrans" cxnId="{C16241F5-E7EF-40A1-A7AC-8A800E667AC6}">
      <dgm:prSet/>
      <dgm:spPr/>
      <dgm:t>
        <a:bodyPr/>
        <a:lstStyle/>
        <a:p>
          <a:endParaRPr lang="tr-TR"/>
        </a:p>
      </dgm:t>
    </dgm:pt>
    <dgm:pt modelId="{D87CAEC4-CD0A-4AB3-96E3-0FDF430FA479}" type="sibTrans" cxnId="{C16241F5-E7EF-40A1-A7AC-8A800E667AC6}">
      <dgm:prSet/>
      <dgm:spPr/>
      <dgm:t>
        <a:bodyPr/>
        <a:lstStyle/>
        <a:p>
          <a:endParaRPr lang="tr-TR"/>
        </a:p>
      </dgm:t>
    </dgm:pt>
    <dgm:pt modelId="{AB3E6755-E6FD-4ED4-A0C4-434FA6D2369F}" type="pres">
      <dgm:prSet presAssocID="{7B22F594-6CF5-480A-A994-6C413C9A5058}" presName="vert0" presStyleCnt="0">
        <dgm:presLayoutVars>
          <dgm:dir/>
          <dgm:animOne val="branch"/>
          <dgm:animLvl val="lvl"/>
        </dgm:presLayoutVars>
      </dgm:prSet>
      <dgm:spPr/>
      <dgm:t>
        <a:bodyPr/>
        <a:lstStyle/>
        <a:p>
          <a:endParaRPr lang="tr-TR"/>
        </a:p>
      </dgm:t>
    </dgm:pt>
    <dgm:pt modelId="{7B85CC00-3045-4136-AA0F-597A75C618F6}" type="pres">
      <dgm:prSet presAssocID="{8D35641F-87CC-465A-B118-5514860F96D9}" presName="thickLine" presStyleLbl="alignNode1" presStyleIdx="0" presStyleCnt="1"/>
      <dgm:spPr/>
      <dgm:t>
        <a:bodyPr/>
        <a:lstStyle/>
        <a:p>
          <a:endParaRPr lang="tr-TR"/>
        </a:p>
      </dgm:t>
    </dgm:pt>
    <dgm:pt modelId="{64C0D936-830B-4D79-B6ED-54908576A8E9}" type="pres">
      <dgm:prSet presAssocID="{8D35641F-87CC-465A-B118-5514860F96D9}" presName="horz1" presStyleCnt="0"/>
      <dgm:spPr/>
    </dgm:pt>
    <dgm:pt modelId="{3C8B706E-1B4B-44BF-8A09-86B15CB59381}" type="pres">
      <dgm:prSet presAssocID="{8D35641F-87CC-465A-B118-5514860F96D9}" presName="tx1" presStyleLbl="revTx" presStyleIdx="0" presStyleCnt="7"/>
      <dgm:spPr/>
      <dgm:t>
        <a:bodyPr/>
        <a:lstStyle/>
        <a:p>
          <a:endParaRPr lang="tr-TR"/>
        </a:p>
      </dgm:t>
    </dgm:pt>
    <dgm:pt modelId="{04FE7BAE-4519-4F9B-81FF-F0E45DABA94B}" type="pres">
      <dgm:prSet presAssocID="{8D35641F-87CC-465A-B118-5514860F96D9}" presName="vert1" presStyleCnt="0"/>
      <dgm:spPr/>
    </dgm:pt>
    <dgm:pt modelId="{E66D9FD9-0F66-4E2D-947E-77CFBE65B250}" type="pres">
      <dgm:prSet presAssocID="{50EED611-928F-4F58-B81F-BE69DB9F2E3B}" presName="vertSpace2a" presStyleCnt="0"/>
      <dgm:spPr/>
    </dgm:pt>
    <dgm:pt modelId="{06E17551-8558-4AEA-A952-73E71B3164FA}" type="pres">
      <dgm:prSet presAssocID="{50EED611-928F-4F58-B81F-BE69DB9F2E3B}" presName="horz2" presStyleCnt="0"/>
      <dgm:spPr/>
    </dgm:pt>
    <dgm:pt modelId="{6FEA440C-AF63-4D76-95A1-A2B940F8A9BA}" type="pres">
      <dgm:prSet presAssocID="{50EED611-928F-4F58-B81F-BE69DB9F2E3B}" presName="horzSpace2" presStyleCnt="0"/>
      <dgm:spPr/>
    </dgm:pt>
    <dgm:pt modelId="{E3CF9103-0A90-472B-B63A-5D99C55DD148}" type="pres">
      <dgm:prSet presAssocID="{50EED611-928F-4F58-B81F-BE69DB9F2E3B}" presName="tx2" presStyleLbl="revTx" presStyleIdx="1" presStyleCnt="7"/>
      <dgm:spPr/>
      <dgm:t>
        <a:bodyPr/>
        <a:lstStyle/>
        <a:p>
          <a:endParaRPr lang="tr-TR"/>
        </a:p>
      </dgm:t>
    </dgm:pt>
    <dgm:pt modelId="{FF3030A7-8C60-4649-ADDF-67C953BFD01D}" type="pres">
      <dgm:prSet presAssocID="{50EED611-928F-4F58-B81F-BE69DB9F2E3B}" presName="vert2" presStyleCnt="0"/>
      <dgm:spPr/>
    </dgm:pt>
    <dgm:pt modelId="{6CB381FB-325F-49D1-A50D-0B068785AEFA}" type="pres">
      <dgm:prSet presAssocID="{50EED611-928F-4F58-B81F-BE69DB9F2E3B}" presName="thinLine2b" presStyleLbl="callout" presStyleIdx="0" presStyleCnt="6"/>
      <dgm:spPr/>
    </dgm:pt>
    <dgm:pt modelId="{07B2FD01-CD3A-41B0-8D0F-94FCAE9F980C}" type="pres">
      <dgm:prSet presAssocID="{50EED611-928F-4F58-B81F-BE69DB9F2E3B}" presName="vertSpace2b" presStyleCnt="0"/>
      <dgm:spPr/>
    </dgm:pt>
    <dgm:pt modelId="{F2A1879B-51A1-4F7D-BE78-B3044733B86F}" type="pres">
      <dgm:prSet presAssocID="{833DFE42-A83D-4A0C-A6FD-7266BFEE69C2}" presName="horz2" presStyleCnt="0"/>
      <dgm:spPr/>
    </dgm:pt>
    <dgm:pt modelId="{CE2F355C-89FF-4E32-98E5-A177DC441835}" type="pres">
      <dgm:prSet presAssocID="{833DFE42-A83D-4A0C-A6FD-7266BFEE69C2}" presName="horzSpace2" presStyleCnt="0"/>
      <dgm:spPr/>
    </dgm:pt>
    <dgm:pt modelId="{FD1C5FB0-C4B3-4206-86DB-3619510FD8B8}" type="pres">
      <dgm:prSet presAssocID="{833DFE42-A83D-4A0C-A6FD-7266BFEE69C2}" presName="tx2" presStyleLbl="revTx" presStyleIdx="2" presStyleCnt="7"/>
      <dgm:spPr/>
      <dgm:t>
        <a:bodyPr/>
        <a:lstStyle/>
        <a:p>
          <a:endParaRPr lang="tr-TR"/>
        </a:p>
      </dgm:t>
    </dgm:pt>
    <dgm:pt modelId="{16C57905-8853-4FD6-B5BA-771758C0DEE0}" type="pres">
      <dgm:prSet presAssocID="{833DFE42-A83D-4A0C-A6FD-7266BFEE69C2}" presName="vert2" presStyleCnt="0"/>
      <dgm:spPr/>
    </dgm:pt>
    <dgm:pt modelId="{EBACA64D-1A9A-43EE-A523-D3B12DAE37C5}" type="pres">
      <dgm:prSet presAssocID="{833DFE42-A83D-4A0C-A6FD-7266BFEE69C2}" presName="thinLine2b" presStyleLbl="callout" presStyleIdx="1" presStyleCnt="6"/>
      <dgm:spPr/>
    </dgm:pt>
    <dgm:pt modelId="{E2F9145F-6781-4FC6-8674-F6FC47AF4761}" type="pres">
      <dgm:prSet presAssocID="{833DFE42-A83D-4A0C-A6FD-7266BFEE69C2}" presName="vertSpace2b" presStyleCnt="0"/>
      <dgm:spPr/>
    </dgm:pt>
    <dgm:pt modelId="{E1EF0DF6-7561-4E35-A1FD-43F0D05CF47F}" type="pres">
      <dgm:prSet presAssocID="{6F00916E-1314-4FA1-9035-4043355EF46A}" presName="horz2" presStyleCnt="0"/>
      <dgm:spPr/>
    </dgm:pt>
    <dgm:pt modelId="{11AA980B-AA98-4715-A353-AB0F408BA254}" type="pres">
      <dgm:prSet presAssocID="{6F00916E-1314-4FA1-9035-4043355EF46A}" presName="horzSpace2" presStyleCnt="0"/>
      <dgm:spPr/>
    </dgm:pt>
    <dgm:pt modelId="{0A41AC8A-8F5E-476A-8719-21184B140CF2}" type="pres">
      <dgm:prSet presAssocID="{6F00916E-1314-4FA1-9035-4043355EF46A}" presName="tx2" presStyleLbl="revTx" presStyleIdx="3" presStyleCnt="7"/>
      <dgm:spPr/>
      <dgm:t>
        <a:bodyPr/>
        <a:lstStyle/>
        <a:p>
          <a:endParaRPr lang="tr-TR"/>
        </a:p>
      </dgm:t>
    </dgm:pt>
    <dgm:pt modelId="{51C32FD6-A60F-4041-809F-8DC393B872BA}" type="pres">
      <dgm:prSet presAssocID="{6F00916E-1314-4FA1-9035-4043355EF46A}" presName="vert2" presStyleCnt="0"/>
      <dgm:spPr/>
    </dgm:pt>
    <dgm:pt modelId="{24D3D83F-1C82-4B91-82BB-CE0A8E251C59}" type="pres">
      <dgm:prSet presAssocID="{6F00916E-1314-4FA1-9035-4043355EF46A}" presName="thinLine2b" presStyleLbl="callout" presStyleIdx="2" presStyleCnt="6"/>
      <dgm:spPr/>
    </dgm:pt>
    <dgm:pt modelId="{ED73D989-D407-450B-9642-702A2D8EC73C}" type="pres">
      <dgm:prSet presAssocID="{6F00916E-1314-4FA1-9035-4043355EF46A}" presName="vertSpace2b" presStyleCnt="0"/>
      <dgm:spPr/>
    </dgm:pt>
    <dgm:pt modelId="{0AC71066-071F-4641-89B5-A3E26D64523A}" type="pres">
      <dgm:prSet presAssocID="{B5B69A66-D80C-4483-9760-E5D29A6024D8}" presName="horz2" presStyleCnt="0"/>
      <dgm:spPr/>
    </dgm:pt>
    <dgm:pt modelId="{C54D65E7-B165-4317-BBF1-3AFE71E9AD45}" type="pres">
      <dgm:prSet presAssocID="{B5B69A66-D80C-4483-9760-E5D29A6024D8}" presName="horzSpace2" presStyleCnt="0"/>
      <dgm:spPr/>
    </dgm:pt>
    <dgm:pt modelId="{3542FEB9-E45E-45AE-B049-4167A649AC8D}" type="pres">
      <dgm:prSet presAssocID="{B5B69A66-D80C-4483-9760-E5D29A6024D8}" presName="tx2" presStyleLbl="revTx" presStyleIdx="4" presStyleCnt="7"/>
      <dgm:spPr/>
      <dgm:t>
        <a:bodyPr/>
        <a:lstStyle/>
        <a:p>
          <a:endParaRPr lang="tr-TR"/>
        </a:p>
      </dgm:t>
    </dgm:pt>
    <dgm:pt modelId="{62D67D68-739A-4FB5-84FF-E2C75CF5CCE6}" type="pres">
      <dgm:prSet presAssocID="{B5B69A66-D80C-4483-9760-E5D29A6024D8}" presName="vert2" presStyleCnt="0"/>
      <dgm:spPr/>
    </dgm:pt>
    <dgm:pt modelId="{066BCBC5-F3B7-4E2C-ABED-14685CBDD5FC}" type="pres">
      <dgm:prSet presAssocID="{B5B69A66-D80C-4483-9760-E5D29A6024D8}" presName="thinLine2b" presStyleLbl="callout" presStyleIdx="3" presStyleCnt="6"/>
      <dgm:spPr/>
    </dgm:pt>
    <dgm:pt modelId="{8F1FDABD-770B-4D0A-917F-8A901FADA6D0}" type="pres">
      <dgm:prSet presAssocID="{B5B69A66-D80C-4483-9760-E5D29A6024D8}" presName="vertSpace2b" presStyleCnt="0"/>
      <dgm:spPr/>
    </dgm:pt>
    <dgm:pt modelId="{06E8102F-FBE5-4C09-ADFB-C7F8D506F532}" type="pres">
      <dgm:prSet presAssocID="{0FDE4155-95BD-4B15-8B35-E287D7DEDEA8}" presName="horz2" presStyleCnt="0"/>
      <dgm:spPr/>
    </dgm:pt>
    <dgm:pt modelId="{B1965E34-795F-40E0-A0BF-190D810FB7F7}" type="pres">
      <dgm:prSet presAssocID="{0FDE4155-95BD-4B15-8B35-E287D7DEDEA8}" presName="horzSpace2" presStyleCnt="0"/>
      <dgm:spPr/>
    </dgm:pt>
    <dgm:pt modelId="{1D84CB7E-32A0-4F80-BE18-4D3FEC60619D}" type="pres">
      <dgm:prSet presAssocID="{0FDE4155-95BD-4B15-8B35-E287D7DEDEA8}" presName="tx2" presStyleLbl="revTx" presStyleIdx="5" presStyleCnt="7"/>
      <dgm:spPr/>
      <dgm:t>
        <a:bodyPr/>
        <a:lstStyle/>
        <a:p>
          <a:endParaRPr lang="tr-TR"/>
        </a:p>
      </dgm:t>
    </dgm:pt>
    <dgm:pt modelId="{1CCF2F3C-64C1-46E6-8A79-0653D5A375B7}" type="pres">
      <dgm:prSet presAssocID="{0FDE4155-95BD-4B15-8B35-E287D7DEDEA8}" presName="vert2" presStyleCnt="0"/>
      <dgm:spPr/>
    </dgm:pt>
    <dgm:pt modelId="{7626477A-4528-4C0B-8FE7-5A71205B06A6}" type="pres">
      <dgm:prSet presAssocID="{0FDE4155-95BD-4B15-8B35-E287D7DEDEA8}" presName="thinLine2b" presStyleLbl="callout" presStyleIdx="4" presStyleCnt="6"/>
      <dgm:spPr/>
    </dgm:pt>
    <dgm:pt modelId="{2B9A82FC-5AE4-4E46-A535-CE180F79D846}" type="pres">
      <dgm:prSet presAssocID="{0FDE4155-95BD-4B15-8B35-E287D7DEDEA8}" presName="vertSpace2b" presStyleCnt="0"/>
      <dgm:spPr/>
    </dgm:pt>
    <dgm:pt modelId="{38B1A76A-09B0-4F29-BA5E-5C7A10C57C97}" type="pres">
      <dgm:prSet presAssocID="{B371D48A-D2E5-42DA-8BD7-3CB093ED83AF}" presName="horz2" presStyleCnt="0"/>
      <dgm:spPr/>
    </dgm:pt>
    <dgm:pt modelId="{3A0B4CC2-A89B-490C-B2B4-94007E92885E}" type="pres">
      <dgm:prSet presAssocID="{B371D48A-D2E5-42DA-8BD7-3CB093ED83AF}" presName="horzSpace2" presStyleCnt="0"/>
      <dgm:spPr/>
    </dgm:pt>
    <dgm:pt modelId="{28873D66-622D-4F84-9C7E-35642EB00E7E}" type="pres">
      <dgm:prSet presAssocID="{B371D48A-D2E5-42DA-8BD7-3CB093ED83AF}" presName="tx2" presStyleLbl="revTx" presStyleIdx="6" presStyleCnt="7"/>
      <dgm:spPr/>
      <dgm:t>
        <a:bodyPr/>
        <a:lstStyle/>
        <a:p>
          <a:endParaRPr lang="tr-TR"/>
        </a:p>
      </dgm:t>
    </dgm:pt>
    <dgm:pt modelId="{9210EBBA-36A1-4504-A845-79FBB3BEC3CC}" type="pres">
      <dgm:prSet presAssocID="{B371D48A-D2E5-42DA-8BD7-3CB093ED83AF}" presName="vert2" presStyleCnt="0"/>
      <dgm:spPr/>
    </dgm:pt>
    <dgm:pt modelId="{1ABF0588-F308-4594-8324-23B35A2627E3}" type="pres">
      <dgm:prSet presAssocID="{B371D48A-D2E5-42DA-8BD7-3CB093ED83AF}" presName="thinLine2b" presStyleLbl="callout" presStyleIdx="5" presStyleCnt="6"/>
      <dgm:spPr/>
    </dgm:pt>
    <dgm:pt modelId="{DB9BC556-9CC5-44EB-B1BB-50E4E96D60B3}" type="pres">
      <dgm:prSet presAssocID="{B371D48A-D2E5-42DA-8BD7-3CB093ED83AF}" presName="vertSpace2b" presStyleCnt="0"/>
      <dgm:spPr/>
    </dgm:pt>
  </dgm:ptLst>
  <dgm:cxnLst>
    <dgm:cxn modelId="{96E45DFC-4D76-4C17-9F36-712BE19A95C0}" srcId="{7B22F594-6CF5-480A-A994-6C413C9A5058}" destId="{8D35641F-87CC-465A-B118-5514860F96D9}" srcOrd="0" destOrd="0" parTransId="{7CE1D343-A7AA-4FE2-BC37-A94CFD889709}" sibTransId="{002E30C5-EDF3-4904-AB8B-7526CE4CFEBA}"/>
    <dgm:cxn modelId="{C3115266-E92A-4F49-A7D7-3E2CEC997D71}" srcId="{8D35641F-87CC-465A-B118-5514860F96D9}" destId="{0FDE4155-95BD-4B15-8B35-E287D7DEDEA8}" srcOrd="4" destOrd="0" parTransId="{042A1081-0796-43E3-8572-A06B82B8747B}" sibTransId="{CDCD4492-AA90-4DF7-A8A9-D3524DAB4191}"/>
    <dgm:cxn modelId="{5A170E9A-5E22-498B-AA4B-B010D9A5F61B}" srcId="{8D35641F-87CC-465A-B118-5514860F96D9}" destId="{6F00916E-1314-4FA1-9035-4043355EF46A}" srcOrd="2" destOrd="0" parTransId="{AB46A16F-BA58-4BA7-8470-9F13A87150B3}" sibTransId="{4C92AC79-F7DC-416B-9A0E-D0664AFBEB4E}"/>
    <dgm:cxn modelId="{BC3E7788-14CA-4C2A-A00D-FA5BA99B88C4}" srcId="{8D35641F-87CC-465A-B118-5514860F96D9}" destId="{833DFE42-A83D-4A0C-A6FD-7266BFEE69C2}" srcOrd="1" destOrd="0" parTransId="{42ECB5FB-B5CA-453D-8F21-34122B2772BE}" sibTransId="{1A733CA7-C930-45E6-9979-C44C5EE480A5}"/>
    <dgm:cxn modelId="{83152854-ED74-48F0-987C-B8E3CAE4BBA3}" type="presOf" srcId="{0FDE4155-95BD-4B15-8B35-E287D7DEDEA8}" destId="{1D84CB7E-32A0-4F80-BE18-4D3FEC60619D}" srcOrd="0" destOrd="0" presId="urn:microsoft.com/office/officeart/2008/layout/LinedList"/>
    <dgm:cxn modelId="{5676ED70-1E2F-4564-B976-0CE9B0338C0E}" type="presOf" srcId="{50EED611-928F-4F58-B81F-BE69DB9F2E3B}" destId="{E3CF9103-0A90-472B-B63A-5D99C55DD148}" srcOrd="0" destOrd="0" presId="urn:microsoft.com/office/officeart/2008/layout/LinedList"/>
    <dgm:cxn modelId="{75C30525-DF3D-489E-81C0-3915C880650A}" type="presOf" srcId="{8D35641F-87CC-465A-B118-5514860F96D9}" destId="{3C8B706E-1B4B-44BF-8A09-86B15CB59381}" srcOrd="0" destOrd="0" presId="urn:microsoft.com/office/officeart/2008/layout/LinedList"/>
    <dgm:cxn modelId="{24476E63-6483-4BA5-8CEA-0865DC7205EE}" type="presOf" srcId="{6F00916E-1314-4FA1-9035-4043355EF46A}" destId="{0A41AC8A-8F5E-476A-8719-21184B140CF2}" srcOrd="0" destOrd="0" presId="urn:microsoft.com/office/officeart/2008/layout/LinedList"/>
    <dgm:cxn modelId="{1ED7766B-408C-4E07-BF5B-82FA3DF8C473}" srcId="{8D35641F-87CC-465A-B118-5514860F96D9}" destId="{B5B69A66-D80C-4483-9760-E5D29A6024D8}" srcOrd="3" destOrd="0" parTransId="{78CEBB50-3020-4AF7-8D27-84E6EE6A3342}" sibTransId="{96F21B04-B071-4CE9-81BC-BD905644CE8B}"/>
    <dgm:cxn modelId="{E02D408C-4756-4AFD-A81E-FD79962872B9}" type="presOf" srcId="{B5B69A66-D80C-4483-9760-E5D29A6024D8}" destId="{3542FEB9-E45E-45AE-B049-4167A649AC8D}" srcOrd="0" destOrd="0" presId="urn:microsoft.com/office/officeart/2008/layout/LinedList"/>
    <dgm:cxn modelId="{C16241F5-E7EF-40A1-A7AC-8A800E667AC6}" srcId="{8D35641F-87CC-465A-B118-5514860F96D9}" destId="{B371D48A-D2E5-42DA-8BD7-3CB093ED83AF}" srcOrd="5" destOrd="0" parTransId="{A9A5610B-DEDF-458C-BC06-3643445228D5}" sibTransId="{D87CAEC4-CD0A-4AB3-96E3-0FDF430FA479}"/>
    <dgm:cxn modelId="{3699B077-580A-4435-8411-B0326A40EB2D}" srcId="{8D35641F-87CC-465A-B118-5514860F96D9}" destId="{50EED611-928F-4F58-B81F-BE69DB9F2E3B}" srcOrd="0" destOrd="0" parTransId="{1D42FD71-3E02-44AD-A48D-3A8E2C39537F}" sibTransId="{5E69B136-D9B6-495B-B744-17281A9C7947}"/>
    <dgm:cxn modelId="{E5D6FF19-8991-49A0-A8D3-7B0FBB63EC3C}" type="presOf" srcId="{B371D48A-D2E5-42DA-8BD7-3CB093ED83AF}" destId="{28873D66-622D-4F84-9C7E-35642EB00E7E}" srcOrd="0" destOrd="0" presId="urn:microsoft.com/office/officeart/2008/layout/LinedList"/>
    <dgm:cxn modelId="{0BE4A01B-3029-4123-AAFF-C6A6B2A4CC69}" type="presOf" srcId="{833DFE42-A83D-4A0C-A6FD-7266BFEE69C2}" destId="{FD1C5FB0-C4B3-4206-86DB-3619510FD8B8}" srcOrd="0" destOrd="0" presId="urn:microsoft.com/office/officeart/2008/layout/LinedList"/>
    <dgm:cxn modelId="{F5E3429D-DD41-4635-9370-485146C04925}" type="presOf" srcId="{7B22F594-6CF5-480A-A994-6C413C9A5058}" destId="{AB3E6755-E6FD-4ED4-A0C4-434FA6D2369F}" srcOrd="0" destOrd="0" presId="urn:microsoft.com/office/officeart/2008/layout/LinedList"/>
    <dgm:cxn modelId="{26D364DA-2EA5-4B61-B281-803ECB8F5E87}" type="presParOf" srcId="{AB3E6755-E6FD-4ED4-A0C4-434FA6D2369F}" destId="{7B85CC00-3045-4136-AA0F-597A75C618F6}" srcOrd="0" destOrd="0" presId="urn:microsoft.com/office/officeart/2008/layout/LinedList"/>
    <dgm:cxn modelId="{B2FAC0E7-BCA8-479F-92BC-9F6272FF0E89}" type="presParOf" srcId="{AB3E6755-E6FD-4ED4-A0C4-434FA6D2369F}" destId="{64C0D936-830B-4D79-B6ED-54908576A8E9}" srcOrd="1" destOrd="0" presId="urn:microsoft.com/office/officeart/2008/layout/LinedList"/>
    <dgm:cxn modelId="{19B70C11-DE62-4168-958D-99B1B02B6D68}" type="presParOf" srcId="{64C0D936-830B-4D79-B6ED-54908576A8E9}" destId="{3C8B706E-1B4B-44BF-8A09-86B15CB59381}" srcOrd="0" destOrd="0" presId="urn:microsoft.com/office/officeart/2008/layout/LinedList"/>
    <dgm:cxn modelId="{257C1FB2-1B77-4E5C-BB2B-A394D9A43B09}" type="presParOf" srcId="{64C0D936-830B-4D79-B6ED-54908576A8E9}" destId="{04FE7BAE-4519-4F9B-81FF-F0E45DABA94B}" srcOrd="1" destOrd="0" presId="urn:microsoft.com/office/officeart/2008/layout/LinedList"/>
    <dgm:cxn modelId="{E07E83D7-F43A-4C35-A835-BCB5C856D09B}" type="presParOf" srcId="{04FE7BAE-4519-4F9B-81FF-F0E45DABA94B}" destId="{E66D9FD9-0F66-4E2D-947E-77CFBE65B250}" srcOrd="0" destOrd="0" presId="urn:microsoft.com/office/officeart/2008/layout/LinedList"/>
    <dgm:cxn modelId="{BDDFEB9E-551B-463C-8171-EF49C28CDF02}" type="presParOf" srcId="{04FE7BAE-4519-4F9B-81FF-F0E45DABA94B}" destId="{06E17551-8558-4AEA-A952-73E71B3164FA}" srcOrd="1" destOrd="0" presId="urn:microsoft.com/office/officeart/2008/layout/LinedList"/>
    <dgm:cxn modelId="{6676263D-5F12-4B77-A00C-B5DDCE40729B}" type="presParOf" srcId="{06E17551-8558-4AEA-A952-73E71B3164FA}" destId="{6FEA440C-AF63-4D76-95A1-A2B940F8A9BA}" srcOrd="0" destOrd="0" presId="urn:microsoft.com/office/officeart/2008/layout/LinedList"/>
    <dgm:cxn modelId="{ED97DD2C-0596-414C-B000-ADB6916CD4BD}" type="presParOf" srcId="{06E17551-8558-4AEA-A952-73E71B3164FA}" destId="{E3CF9103-0A90-472B-B63A-5D99C55DD148}" srcOrd="1" destOrd="0" presId="urn:microsoft.com/office/officeart/2008/layout/LinedList"/>
    <dgm:cxn modelId="{5D48DFDA-462B-48AF-AA1A-2AB7F8F87B30}" type="presParOf" srcId="{06E17551-8558-4AEA-A952-73E71B3164FA}" destId="{FF3030A7-8C60-4649-ADDF-67C953BFD01D}" srcOrd="2" destOrd="0" presId="urn:microsoft.com/office/officeart/2008/layout/LinedList"/>
    <dgm:cxn modelId="{F53DEDDA-64B9-4B42-9783-A2E6FA556122}" type="presParOf" srcId="{04FE7BAE-4519-4F9B-81FF-F0E45DABA94B}" destId="{6CB381FB-325F-49D1-A50D-0B068785AEFA}" srcOrd="2" destOrd="0" presId="urn:microsoft.com/office/officeart/2008/layout/LinedList"/>
    <dgm:cxn modelId="{C6D376DF-9176-4BC0-B1FD-8EE0B6526469}" type="presParOf" srcId="{04FE7BAE-4519-4F9B-81FF-F0E45DABA94B}" destId="{07B2FD01-CD3A-41B0-8D0F-94FCAE9F980C}" srcOrd="3" destOrd="0" presId="urn:microsoft.com/office/officeart/2008/layout/LinedList"/>
    <dgm:cxn modelId="{26B84E88-E69C-43E0-BF32-25A23B3A3F58}" type="presParOf" srcId="{04FE7BAE-4519-4F9B-81FF-F0E45DABA94B}" destId="{F2A1879B-51A1-4F7D-BE78-B3044733B86F}" srcOrd="4" destOrd="0" presId="urn:microsoft.com/office/officeart/2008/layout/LinedList"/>
    <dgm:cxn modelId="{D6AE701B-28C3-4ACF-A4F5-A5314BFEB616}" type="presParOf" srcId="{F2A1879B-51A1-4F7D-BE78-B3044733B86F}" destId="{CE2F355C-89FF-4E32-98E5-A177DC441835}" srcOrd="0" destOrd="0" presId="urn:microsoft.com/office/officeart/2008/layout/LinedList"/>
    <dgm:cxn modelId="{D3774E1E-79AA-4E51-9E76-0278557122AB}" type="presParOf" srcId="{F2A1879B-51A1-4F7D-BE78-B3044733B86F}" destId="{FD1C5FB0-C4B3-4206-86DB-3619510FD8B8}" srcOrd="1" destOrd="0" presId="urn:microsoft.com/office/officeart/2008/layout/LinedList"/>
    <dgm:cxn modelId="{695B9B06-099D-475A-AD95-4BC15603152F}" type="presParOf" srcId="{F2A1879B-51A1-4F7D-BE78-B3044733B86F}" destId="{16C57905-8853-4FD6-B5BA-771758C0DEE0}" srcOrd="2" destOrd="0" presId="urn:microsoft.com/office/officeart/2008/layout/LinedList"/>
    <dgm:cxn modelId="{22B242D2-4A84-4231-98CA-4FCA5C7C2BAB}" type="presParOf" srcId="{04FE7BAE-4519-4F9B-81FF-F0E45DABA94B}" destId="{EBACA64D-1A9A-43EE-A523-D3B12DAE37C5}" srcOrd="5" destOrd="0" presId="urn:microsoft.com/office/officeart/2008/layout/LinedList"/>
    <dgm:cxn modelId="{64081A7C-B2CA-4572-9CC5-D3B2585304EC}" type="presParOf" srcId="{04FE7BAE-4519-4F9B-81FF-F0E45DABA94B}" destId="{E2F9145F-6781-4FC6-8674-F6FC47AF4761}" srcOrd="6" destOrd="0" presId="urn:microsoft.com/office/officeart/2008/layout/LinedList"/>
    <dgm:cxn modelId="{67562C99-7B4A-4CAD-BDE8-A0F83B8C9103}" type="presParOf" srcId="{04FE7BAE-4519-4F9B-81FF-F0E45DABA94B}" destId="{E1EF0DF6-7561-4E35-A1FD-43F0D05CF47F}" srcOrd="7" destOrd="0" presId="urn:microsoft.com/office/officeart/2008/layout/LinedList"/>
    <dgm:cxn modelId="{9DCDB5D7-BCE5-41D1-8ED8-9CE8EF21A4FF}" type="presParOf" srcId="{E1EF0DF6-7561-4E35-A1FD-43F0D05CF47F}" destId="{11AA980B-AA98-4715-A353-AB0F408BA254}" srcOrd="0" destOrd="0" presId="urn:microsoft.com/office/officeart/2008/layout/LinedList"/>
    <dgm:cxn modelId="{13F86997-DC33-4A3E-89AD-97DFA1C40535}" type="presParOf" srcId="{E1EF0DF6-7561-4E35-A1FD-43F0D05CF47F}" destId="{0A41AC8A-8F5E-476A-8719-21184B140CF2}" srcOrd="1" destOrd="0" presId="urn:microsoft.com/office/officeart/2008/layout/LinedList"/>
    <dgm:cxn modelId="{F970D2E0-76EB-4716-A631-FD7FA2C3C89B}" type="presParOf" srcId="{E1EF0DF6-7561-4E35-A1FD-43F0D05CF47F}" destId="{51C32FD6-A60F-4041-809F-8DC393B872BA}" srcOrd="2" destOrd="0" presId="urn:microsoft.com/office/officeart/2008/layout/LinedList"/>
    <dgm:cxn modelId="{AD98DC0B-A6FA-4151-BD80-4D28C39C3569}" type="presParOf" srcId="{04FE7BAE-4519-4F9B-81FF-F0E45DABA94B}" destId="{24D3D83F-1C82-4B91-82BB-CE0A8E251C59}" srcOrd="8" destOrd="0" presId="urn:microsoft.com/office/officeart/2008/layout/LinedList"/>
    <dgm:cxn modelId="{7E46204A-6963-4728-B14C-F204FD2C1FDB}" type="presParOf" srcId="{04FE7BAE-4519-4F9B-81FF-F0E45DABA94B}" destId="{ED73D989-D407-450B-9642-702A2D8EC73C}" srcOrd="9" destOrd="0" presId="urn:microsoft.com/office/officeart/2008/layout/LinedList"/>
    <dgm:cxn modelId="{C6928F27-9107-46B1-8795-D1C4591F558A}" type="presParOf" srcId="{04FE7BAE-4519-4F9B-81FF-F0E45DABA94B}" destId="{0AC71066-071F-4641-89B5-A3E26D64523A}" srcOrd="10" destOrd="0" presId="urn:microsoft.com/office/officeart/2008/layout/LinedList"/>
    <dgm:cxn modelId="{919BBAFA-0701-45F7-AAF0-3EAF5EE31698}" type="presParOf" srcId="{0AC71066-071F-4641-89B5-A3E26D64523A}" destId="{C54D65E7-B165-4317-BBF1-3AFE71E9AD45}" srcOrd="0" destOrd="0" presId="urn:microsoft.com/office/officeart/2008/layout/LinedList"/>
    <dgm:cxn modelId="{EA172F41-27B5-4B8D-A605-7D2D20FDBD18}" type="presParOf" srcId="{0AC71066-071F-4641-89B5-A3E26D64523A}" destId="{3542FEB9-E45E-45AE-B049-4167A649AC8D}" srcOrd="1" destOrd="0" presId="urn:microsoft.com/office/officeart/2008/layout/LinedList"/>
    <dgm:cxn modelId="{1A5B6E37-1297-47B0-9CE6-C0894BF68DBD}" type="presParOf" srcId="{0AC71066-071F-4641-89B5-A3E26D64523A}" destId="{62D67D68-739A-4FB5-84FF-E2C75CF5CCE6}" srcOrd="2" destOrd="0" presId="urn:microsoft.com/office/officeart/2008/layout/LinedList"/>
    <dgm:cxn modelId="{E40F70DE-3675-423C-9EF9-66C435BCC76E}" type="presParOf" srcId="{04FE7BAE-4519-4F9B-81FF-F0E45DABA94B}" destId="{066BCBC5-F3B7-4E2C-ABED-14685CBDD5FC}" srcOrd="11" destOrd="0" presId="urn:microsoft.com/office/officeart/2008/layout/LinedList"/>
    <dgm:cxn modelId="{EAAECE86-F72D-454E-9763-3B6158028F7E}" type="presParOf" srcId="{04FE7BAE-4519-4F9B-81FF-F0E45DABA94B}" destId="{8F1FDABD-770B-4D0A-917F-8A901FADA6D0}" srcOrd="12" destOrd="0" presId="urn:microsoft.com/office/officeart/2008/layout/LinedList"/>
    <dgm:cxn modelId="{B635A076-CE66-4CE9-A055-C5DB275E3507}" type="presParOf" srcId="{04FE7BAE-4519-4F9B-81FF-F0E45DABA94B}" destId="{06E8102F-FBE5-4C09-ADFB-C7F8D506F532}" srcOrd="13" destOrd="0" presId="urn:microsoft.com/office/officeart/2008/layout/LinedList"/>
    <dgm:cxn modelId="{4BF79FA0-7773-4DE0-9602-45C2B9A681BE}" type="presParOf" srcId="{06E8102F-FBE5-4C09-ADFB-C7F8D506F532}" destId="{B1965E34-795F-40E0-A0BF-190D810FB7F7}" srcOrd="0" destOrd="0" presId="urn:microsoft.com/office/officeart/2008/layout/LinedList"/>
    <dgm:cxn modelId="{D1C42F85-37B4-4655-86FE-4770AB288C2F}" type="presParOf" srcId="{06E8102F-FBE5-4C09-ADFB-C7F8D506F532}" destId="{1D84CB7E-32A0-4F80-BE18-4D3FEC60619D}" srcOrd="1" destOrd="0" presId="urn:microsoft.com/office/officeart/2008/layout/LinedList"/>
    <dgm:cxn modelId="{468C2655-5CA7-46C7-B022-044A3E6906D0}" type="presParOf" srcId="{06E8102F-FBE5-4C09-ADFB-C7F8D506F532}" destId="{1CCF2F3C-64C1-46E6-8A79-0653D5A375B7}" srcOrd="2" destOrd="0" presId="urn:microsoft.com/office/officeart/2008/layout/LinedList"/>
    <dgm:cxn modelId="{7F70017E-09EF-40F3-BEAD-A52AA66CEFB6}" type="presParOf" srcId="{04FE7BAE-4519-4F9B-81FF-F0E45DABA94B}" destId="{7626477A-4528-4C0B-8FE7-5A71205B06A6}" srcOrd="14" destOrd="0" presId="urn:microsoft.com/office/officeart/2008/layout/LinedList"/>
    <dgm:cxn modelId="{49FF2B21-6CA6-4899-B219-F6920C8792DA}" type="presParOf" srcId="{04FE7BAE-4519-4F9B-81FF-F0E45DABA94B}" destId="{2B9A82FC-5AE4-4E46-A535-CE180F79D846}" srcOrd="15" destOrd="0" presId="urn:microsoft.com/office/officeart/2008/layout/LinedList"/>
    <dgm:cxn modelId="{AA7C6BBB-825F-4C44-8F2F-4F3321A77CCE}" type="presParOf" srcId="{04FE7BAE-4519-4F9B-81FF-F0E45DABA94B}" destId="{38B1A76A-09B0-4F29-BA5E-5C7A10C57C97}" srcOrd="16" destOrd="0" presId="urn:microsoft.com/office/officeart/2008/layout/LinedList"/>
    <dgm:cxn modelId="{9F849AB5-2E6E-4711-8E9E-D8EF2F9E9979}" type="presParOf" srcId="{38B1A76A-09B0-4F29-BA5E-5C7A10C57C97}" destId="{3A0B4CC2-A89B-490C-B2B4-94007E92885E}" srcOrd="0" destOrd="0" presId="urn:microsoft.com/office/officeart/2008/layout/LinedList"/>
    <dgm:cxn modelId="{EB7D5746-0BB9-4876-AB9A-C99C5C672F63}" type="presParOf" srcId="{38B1A76A-09B0-4F29-BA5E-5C7A10C57C97}" destId="{28873D66-622D-4F84-9C7E-35642EB00E7E}" srcOrd="1" destOrd="0" presId="urn:microsoft.com/office/officeart/2008/layout/LinedList"/>
    <dgm:cxn modelId="{C4C7CEB5-E5E4-4528-9846-FBA35A887330}" type="presParOf" srcId="{38B1A76A-09B0-4F29-BA5E-5C7A10C57C97}" destId="{9210EBBA-36A1-4504-A845-79FBB3BEC3CC}" srcOrd="2" destOrd="0" presId="urn:microsoft.com/office/officeart/2008/layout/LinedList"/>
    <dgm:cxn modelId="{C310D870-5FA7-4E39-918F-911631A016AD}" type="presParOf" srcId="{04FE7BAE-4519-4F9B-81FF-F0E45DABA94B}" destId="{1ABF0588-F308-4594-8324-23B35A2627E3}" srcOrd="17" destOrd="0" presId="urn:microsoft.com/office/officeart/2008/layout/LinedList"/>
    <dgm:cxn modelId="{5386E835-DBAE-4D78-8ABA-3F82EB209B8D}" type="presParOf" srcId="{04FE7BAE-4519-4F9B-81FF-F0E45DABA94B}" destId="{DB9BC556-9CC5-44EB-B1BB-50E4E96D60B3}" srcOrd="18" destOrd="0" presId="urn:microsoft.com/office/officeart/2008/layout/LinedList"/>
  </dgm:cxnLst>
  <dgm:bg>
    <a:solidFill>
      <a:schemeClr val="accent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B22F594-6CF5-480A-A994-6C413C9A50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8D35641F-87CC-465A-B118-5514860F96D9}">
      <dgm:prSet phldrT="[Metin]"/>
      <dgm:spPr/>
      <dgm:t>
        <a:bodyPr/>
        <a:lstStyle/>
        <a:p>
          <a:pPr algn="ctr"/>
          <a:endParaRPr lang="tr-TR" dirty="0"/>
        </a:p>
      </dgm:t>
    </dgm:pt>
    <dgm:pt modelId="{7CE1D343-A7AA-4FE2-BC37-A94CFD889709}" type="parTrans" cxnId="{96E45DFC-4D76-4C17-9F36-712BE19A95C0}">
      <dgm:prSet/>
      <dgm:spPr/>
      <dgm:t>
        <a:bodyPr/>
        <a:lstStyle/>
        <a:p>
          <a:endParaRPr lang="tr-TR"/>
        </a:p>
      </dgm:t>
    </dgm:pt>
    <dgm:pt modelId="{002E30C5-EDF3-4904-AB8B-7526CE4CFEBA}" type="sibTrans" cxnId="{96E45DFC-4D76-4C17-9F36-712BE19A95C0}">
      <dgm:prSet/>
      <dgm:spPr/>
      <dgm:t>
        <a:bodyPr/>
        <a:lstStyle/>
        <a:p>
          <a:endParaRPr lang="tr-TR"/>
        </a:p>
      </dgm:t>
    </dgm:pt>
    <dgm:pt modelId="{50EED611-928F-4F58-B81F-BE69DB9F2E3B}">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personel yetersizliği, geçici veya sürekli olarak görevden ayrılma, yeni bilgi sistemlerine geçiş, yöntem veya mevzuat değişiklikleri ile olağanüstü durumlar gibi faaliyetlerin sürekliliğini etkileyen nedenlere karşı önlemler alınıyor mu?</a:t>
          </a:r>
          <a:endParaRPr lang="tr-TR" dirty="0"/>
        </a:p>
      </dgm:t>
    </dgm:pt>
    <dgm:pt modelId="{5E69B136-D9B6-495B-B744-17281A9C7947}" type="sibTrans" cxnId="{3699B077-580A-4435-8411-B0326A40EB2D}">
      <dgm:prSet/>
      <dgm:spPr/>
      <dgm:t>
        <a:bodyPr/>
        <a:lstStyle/>
        <a:p>
          <a:endParaRPr lang="tr-TR"/>
        </a:p>
      </dgm:t>
    </dgm:pt>
    <dgm:pt modelId="{1D42FD71-3E02-44AD-A48D-3A8E2C39537F}" type="parTrans" cxnId="{3699B077-580A-4435-8411-B0326A40EB2D}">
      <dgm:prSet/>
      <dgm:spPr/>
      <dgm:t>
        <a:bodyPr/>
        <a:lstStyle/>
        <a:p>
          <a:endParaRPr lang="tr-TR"/>
        </a:p>
      </dgm:t>
    </dgm:pt>
    <dgm:pt modelId="{833DFE42-A83D-4A0C-A6FD-7266BFEE69C2}">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vekâlet sistemi etkin bir şekilde uygulanmakta mı?</a:t>
          </a:r>
          <a:endParaRPr lang="tr-TR" dirty="0"/>
        </a:p>
      </dgm:t>
    </dgm:pt>
    <dgm:pt modelId="{1A733CA7-C930-45E6-9979-C44C5EE480A5}" type="sibTrans" cxnId="{BC3E7788-14CA-4C2A-A00D-FA5BA99B88C4}">
      <dgm:prSet/>
      <dgm:spPr/>
      <dgm:t>
        <a:bodyPr/>
        <a:lstStyle/>
        <a:p>
          <a:endParaRPr lang="tr-TR"/>
        </a:p>
      </dgm:t>
    </dgm:pt>
    <dgm:pt modelId="{42ECB5FB-B5CA-453D-8F21-34122B2772BE}" type="parTrans" cxnId="{BC3E7788-14CA-4C2A-A00D-FA5BA99B88C4}">
      <dgm:prSet/>
      <dgm:spPr/>
      <dgm:t>
        <a:bodyPr/>
        <a:lstStyle/>
        <a:p>
          <a:endParaRPr lang="tr-TR"/>
        </a:p>
      </dgm:t>
    </dgm:pt>
    <dgm:pt modelId="{6F00916E-1314-4FA1-9035-4043355EF46A}">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görevinden ayrılan personel, yürüttüğü iş ve işlemlerin</a:t>
          </a:r>
        </a:p>
        <a:p>
          <a:r>
            <a:rPr lang="tr-TR" dirty="0" smtClean="0"/>
            <a:t>durumuna ilişkin olarak yeni görevlendirilen personele rapor veriyor mu?</a:t>
          </a:r>
          <a:endParaRPr lang="tr-TR" dirty="0"/>
        </a:p>
      </dgm:t>
    </dgm:pt>
    <dgm:pt modelId="{4C92AC79-F7DC-416B-9A0E-D0664AFBEB4E}" type="sibTrans" cxnId="{5A170E9A-5E22-498B-AA4B-B010D9A5F61B}">
      <dgm:prSet/>
      <dgm:spPr/>
      <dgm:t>
        <a:bodyPr/>
        <a:lstStyle/>
        <a:p>
          <a:endParaRPr lang="tr-TR"/>
        </a:p>
      </dgm:t>
    </dgm:pt>
    <dgm:pt modelId="{AB46A16F-BA58-4BA7-8470-9F13A87150B3}" type="parTrans" cxnId="{5A170E9A-5E22-498B-AA4B-B010D9A5F61B}">
      <dgm:prSet/>
      <dgm:spPr/>
      <dgm:t>
        <a:bodyPr/>
        <a:lstStyle/>
        <a:p>
          <a:endParaRPr lang="tr-TR"/>
        </a:p>
      </dgm:t>
    </dgm:pt>
    <dgm:pt modelId="{B5B69A66-D80C-4483-9760-E5D29A6024D8}">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kullanılan bilgi sistemlerinin güvenliğini sağlamaya yönelik mekanizmalar var mı?</a:t>
          </a:r>
          <a:endParaRPr lang="tr-TR" dirty="0"/>
        </a:p>
      </dgm:t>
    </dgm:pt>
    <dgm:pt modelId="{96F21B04-B071-4CE9-81BC-BD905644CE8B}" type="sibTrans" cxnId="{1ED7766B-408C-4E07-BF5B-82FA3DF8C473}">
      <dgm:prSet/>
      <dgm:spPr/>
      <dgm:t>
        <a:bodyPr/>
        <a:lstStyle/>
        <a:p>
          <a:endParaRPr lang="tr-TR"/>
        </a:p>
      </dgm:t>
    </dgm:pt>
    <dgm:pt modelId="{78CEBB50-3020-4AF7-8D27-84E6EE6A3342}" type="parTrans" cxnId="{1ED7766B-408C-4E07-BF5B-82FA3DF8C473}">
      <dgm:prSet/>
      <dgm:spPr/>
      <dgm:t>
        <a:bodyPr/>
        <a:lstStyle/>
        <a:p>
          <a:endParaRPr lang="tr-TR"/>
        </a:p>
      </dgm:t>
    </dgm:pt>
    <dgm:pt modelId="{0FDE4155-95BD-4B15-8B35-E287D7DEDEA8}">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bilgi sistemine veri ve bilgi girişi ile bunlara erişim konusunda yetkilendirmeler yapıldı mı?</a:t>
          </a:r>
          <a:endParaRPr lang="tr-TR" dirty="0"/>
        </a:p>
      </dgm:t>
    </dgm:pt>
    <dgm:pt modelId="{CDCD4492-AA90-4DF7-A8A9-D3524DAB4191}" type="sibTrans" cxnId="{C3115266-E92A-4F49-A7D7-3E2CEC997D71}">
      <dgm:prSet/>
      <dgm:spPr/>
      <dgm:t>
        <a:bodyPr/>
        <a:lstStyle/>
        <a:p>
          <a:endParaRPr lang="tr-TR"/>
        </a:p>
      </dgm:t>
    </dgm:pt>
    <dgm:pt modelId="{042A1081-0796-43E3-8572-A06B82B8747B}" type="parTrans" cxnId="{C3115266-E92A-4F49-A7D7-3E2CEC997D71}">
      <dgm:prSet/>
      <dgm:spPr/>
      <dgm:t>
        <a:bodyPr/>
        <a:lstStyle/>
        <a:p>
          <a:endParaRPr lang="tr-TR"/>
        </a:p>
      </dgm:t>
    </dgm:pt>
    <dgm:pt modelId="{4D27FF9F-D61C-4D49-9B1C-4C6BB59E743A}">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Bilgi sisteminde yeterli bir yedekleme mekanizması ve teste tabi tutulmuş olağanüstü durum onarım planları/eylem planları mevcut mu?</a:t>
          </a:r>
          <a:endParaRPr lang="tr-TR" dirty="0"/>
        </a:p>
      </dgm:t>
    </dgm:pt>
    <dgm:pt modelId="{2AA14109-E0B8-4A5F-8EDE-844096D0C484}" type="parTrans" cxnId="{D55F71AA-7844-48A9-A1E3-B4FC009AE691}">
      <dgm:prSet/>
      <dgm:spPr/>
      <dgm:t>
        <a:bodyPr/>
        <a:lstStyle/>
        <a:p>
          <a:endParaRPr lang="tr-TR"/>
        </a:p>
      </dgm:t>
    </dgm:pt>
    <dgm:pt modelId="{96BECC97-D827-4C97-A4E2-5D458A709276}" type="sibTrans" cxnId="{D55F71AA-7844-48A9-A1E3-B4FC009AE691}">
      <dgm:prSet/>
      <dgm:spPr/>
      <dgm:t>
        <a:bodyPr/>
        <a:lstStyle/>
        <a:p>
          <a:endParaRPr lang="tr-TR"/>
        </a:p>
      </dgm:t>
    </dgm:pt>
    <dgm:pt modelId="{AB3E6755-E6FD-4ED4-A0C4-434FA6D2369F}" type="pres">
      <dgm:prSet presAssocID="{7B22F594-6CF5-480A-A994-6C413C9A5058}" presName="vert0" presStyleCnt="0">
        <dgm:presLayoutVars>
          <dgm:dir/>
          <dgm:animOne val="branch"/>
          <dgm:animLvl val="lvl"/>
        </dgm:presLayoutVars>
      </dgm:prSet>
      <dgm:spPr/>
      <dgm:t>
        <a:bodyPr/>
        <a:lstStyle/>
        <a:p>
          <a:endParaRPr lang="tr-TR"/>
        </a:p>
      </dgm:t>
    </dgm:pt>
    <dgm:pt modelId="{7B85CC00-3045-4136-AA0F-597A75C618F6}" type="pres">
      <dgm:prSet presAssocID="{8D35641F-87CC-465A-B118-5514860F96D9}" presName="thickLine" presStyleLbl="alignNode1" presStyleIdx="0" presStyleCnt="1"/>
      <dgm:spPr/>
      <dgm:t>
        <a:bodyPr/>
        <a:lstStyle/>
        <a:p>
          <a:endParaRPr lang="tr-TR"/>
        </a:p>
      </dgm:t>
    </dgm:pt>
    <dgm:pt modelId="{64C0D936-830B-4D79-B6ED-54908576A8E9}" type="pres">
      <dgm:prSet presAssocID="{8D35641F-87CC-465A-B118-5514860F96D9}" presName="horz1" presStyleCnt="0"/>
      <dgm:spPr/>
    </dgm:pt>
    <dgm:pt modelId="{3C8B706E-1B4B-44BF-8A09-86B15CB59381}" type="pres">
      <dgm:prSet presAssocID="{8D35641F-87CC-465A-B118-5514860F96D9}" presName="tx1" presStyleLbl="revTx" presStyleIdx="0" presStyleCnt="7"/>
      <dgm:spPr/>
      <dgm:t>
        <a:bodyPr/>
        <a:lstStyle/>
        <a:p>
          <a:endParaRPr lang="tr-TR"/>
        </a:p>
      </dgm:t>
    </dgm:pt>
    <dgm:pt modelId="{04FE7BAE-4519-4F9B-81FF-F0E45DABA94B}" type="pres">
      <dgm:prSet presAssocID="{8D35641F-87CC-465A-B118-5514860F96D9}" presName="vert1" presStyleCnt="0"/>
      <dgm:spPr/>
    </dgm:pt>
    <dgm:pt modelId="{E66D9FD9-0F66-4E2D-947E-77CFBE65B250}" type="pres">
      <dgm:prSet presAssocID="{50EED611-928F-4F58-B81F-BE69DB9F2E3B}" presName="vertSpace2a" presStyleCnt="0"/>
      <dgm:spPr/>
    </dgm:pt>
    <dgm:pt modelId="{06E17551-8558-4AEA-A952-73E71B3164FA}" type="pres">
      <dgm:prSet presAssocID="{50EED611-928F-4F58-B81F-BE69DB9F2E3B}" presName="horz2" presStyleCnt="0"/>
      <dgm:spPr/>
    </dgm:pt>
    <dgm:pt modelId="{6FEA440C-AF63-4D76-95A1-A2B940F8A9BA}" type="pres">
      <dgm:prSet presAssocID="{50EED611-928F-4F58-B81F-BE69DB9F2E3B}" presName="horzSpace2" presStyleCnt="0"/>
      <dgm:spPr/>
    </dgm:pt>
    <dgm:pt modelId="{E3CF9103-0A90-472B-B63A-5D99C55DD148}" type="pres">
      <dgm:prSet presAssocID="{50EED611-928F-4F58-B81F-BE69DB9F2E3B}" presName="tx2" presStyleLbl="revTx" presStyleIdx="1" presStyleCnt="7"/>
      <dgm:spPr/>
      <dgm:t>
        <a:bodyPr/>
        <a:lstStyle/>
        <a:p>
          <a:endParaRPr lang="tr-TR"/>
        </a:p>
      </dgm:t>
    </dgm:pt>
    <dgm:pt modelId="{FF3030A7-8C60-4649-ADDF-67C953BFD01D}" type="pres">
      <dgm:prSet presAssocID="{50EED611-928F-4F58-B81F-BE69DB9F2E3B}" presName="vert2" presStyleCnt="0"/>
      <dgm:spPr/>
    </dgm:pt>
    <dgm:pt modelId="{6CB381FB-325F-49D1-A50D-0B068785AEFA}" type="pres">
      <dgm:prSet presAssocID="{50EED611-928F-4F58-B81F-BE69DB9F2E3B}" presName="thinLine2b" presStyleLbl="callout" presStyleIdx="0" presStyleCnt="6"/>
      <dgm:spPr/>
    </dgm:pt>
    <dgm:pt modelId="{07B2FD01-CD3A-41B0-8D0F-94FCAE9F980C}" type="pres">
      <dgm:prSet presAssocID="{50EED611-928F-4F58-B81F-BE69DB9F2E3B}" presName="vertSpace2b" presStyleCnt="0"/>
      <dgm:spPr/>
    </dgm:pt>
    <dgm:pt modelId="{F2A1879B-51A1-4F7D-BE78-B3044733B86F}" type="pres">
      <dgm:prSet presAssocID="{833DFE42-A83D-4A0C-A6FD-7266BFEE69C2}" presName="horz2" presStyleCnt="0"/>
      <dgm:spPr/>
    </dgm:pt>
    <dgm:pt modelId="{CE2F355C-89FF-4E32-98E5-A177DC441835}" type="pres">
      <dgm:prSet presAssocID="{833DFE42-A83D-4A0C-A6FD-7266BFEE69C2}" presName="horzSpace2" presStyleCnt="0"/>
      <dgm:spPr/>
    </dgm:pt>
    <dgm:pt modelId="{FD1C5FB0-C4B3-4206-86DB-3619510FD8B8}" type="pres">
      <dgm:prSet presAssocID="{833DFE42-A83D-4A0C-A6FD-7266BFEE69C2}" presName="tx2" presStyleLbl="revTx" presStyleIdx="2" presStyleCnt="7"/>
      <dgm:spPr/>
      <dgm:t>
        <a:bodyPr/>
        <a:lstStyle/>
        <a:p>
          <a:endParaRPr lang="tr-TR"/>
        </a:p>
      </dgm:t>
    </dgm:pt>
    <dgm:pt modelId="{16C57905-8853-4FD6-B5BA-771758C0DEE0}" type="pres">
      <dgm:prSet presAssocID="{833DFE42-A83D-4A0C-A6FD-7266BFEE69C2}" presName="vert2" presStyleCnt="0"/>
      <dgm:spPr/>
    </dgm:pt>
    <dgm:pt modelId="{EBACA64D-1A9A-43EE-A523-D3B12DAE37C5}" type="pres">
      <dgm:prSet presAssocID="{833DFE42-A83D-4A0C-A6FD-7266BFEE69C2}" presName="thinLine2b" presStyleLbl="callout" presStyleIdx="1" presStyleCnt="6"/>
      <dgm:spPr/>
    </dgm:pt>
    <dgm:pt modelId="{E2F9145F-6781-4FC6-8674-F6FC47AF4761}" type="pres">
      <dgm:prSet presAssocID="{833DFE42-A83D-4A0C-A6FD-7266BFEE69C2}" presName="vertSpace2b" presStyleCnt="0"/>
      <dgm:spPr/>
    </dgm:pt>
    <dgm:pt modelId="{E1EF0DF6-7561-4E35-A1FD-43F0D05CF47F}" type="pres">
      <dgm:prSet presAssocID="{6F00916E-1314-4FA1-9035-4043355EF46A}" presName="horz2" presStyleCnt="0"/>
      <dgm:spPr/>
    </dgm:pt>
    <dgm:pt modelId="{11AA980B-AA98-4715-A353-AB0F408BA254}" type="pres">
      <dgm:prSet presAssocID="{6F00916E-1314-4FA1-9035-4043355EF46A}" presName="horzSpace2" presStyleCnt="0"/>
      <dgm:spPr/>
    </dgm:pt>
    <dgm:pt modelId="{0A41AC8A-8F5E-476A-8719-21184B140CF2}" type="pres">
      <dgm:prSet presAssocID="{6F00916E-1314-4FA1-9035-4043355EF46A}" presName="tx2" presStyleLbl="revTx" presStyleIdx="3" presStyleCnt="7"/>
      <dgm:spPr/>
      <dgm:t>
        <a:bodyPr/>
        <a:lstStyle/>
        <a:p>
          <a:endParaRPr lang="tr-TR"/>
        </a:p>
      </dgm:t>
    </dgm:pt>
    <dgm:pt modelId="{51C32FD6-A60F-4041-809F-8DC393B872BA}" type="pres">
      <dgm:prSet presAssocID="{6F00916E-1314-4FA1-9035-4043355EF46A}" presName="vert2" presStyleCnt="0"/>
      <dgm:spPr/>
    </dgm:pt>
    <dgm:pt modelId="{24D3D83F-1C82-4B91-82BB-CE0A8E251C59}" type="pres">
      <dgm:prSet presAssocID="{6F00916E-1314-4FA1-9035-4043355EF46A}" presName="thinLine2b" presStyleLbl="callout" presStyleIdx="2" presStyleCnt="6"/>
      <dgm:spPr/>
    </dgm:pt>
    <dgm:pt modelId="{ED73D989-D407-450B-9642-702A2D8EC73C}" type="pres">
      <dgm:prSet presAssocID="{6F00916E-1314-4FA1-9035-4043355EF46A}" presName="vertSpace2b" presStyleCnt="0"/>
      <dgm:spPr/>
    </dgm:pt>
    <dgm:pt modelId="{0AC71066-071F-4641-89B5-A3E26D64523A}" type="pres">
      <dgm:prSet presAssocID="{B5B69A66-D80C-4483-9760-E5D29A6024D8}" presName="horz2" presStyleCnt="0"/>
      <dgm:spPr/>
    </dgm:pt>
    <dgm:pt modelId="{C54D65E7-B165-4317-BBF1-3AFE71E9AD45}" type="pres">
      <dgm:prSet presAssocID="{B5B69A66-D80C-4483-9760-E5D29A6024D8}" presName="horzSpace2" presStyleCnt="0"/>
      <dgm:spPr/>
    </dgm:pt>
    <dgm:pt modelId="{3542FEB9-E45E-45AE-B049-4167A649AC8D}" type="pres">
      <dgm:prSet presAssocID="{B5B69A66-D80C-4483-9760-E5D29A6024D8}" presName="tx2" presStyleLbl="revTx" presStyleIdx="4" presStyleCnt="7"/>
      <dgm:spPr/>
      <dgm:t>
        <a:bodyPr/>
        <a:lstStyle/>
        <a:p>
          <a:endParaRPr lang="tr-TR"/>
        </a:p>
      </dgm:t>
    </dgm:pt>
    <dgm:pt modelId="{62D67D68-739A-4FB5-84FF-E2C75CF5CCE6}" type="pres">
      <dgm:prSet presAssocID="{B5B69A66-D80C-4483-9760-E5D29A6024D8}" presName="vert2" presStyleCnt="0"/>
      <dgm:spPr/>
    </dgm:pt>
    <dgm:pt modelId="{066BCBC5-F3B7-4E2C-ABED-14685CBDD5FC}" type="pres">
      <dgm:prSet presAssocID="{B5B69A66-D80C-4483-9760-E5D29A6024D8}" presName="thinLine2b" presStyleLbl="callout" presStyleIdx="3" presStyleCnt="6"/>
      <dgm:spPr/>
    </dgm:pt>
    <dgm:pt modelId="{8F1FDABD-770B-4D0A-917F-8A901FADA6D0}" type="pres">
      <dgm:prSet presAssocID="{B5B69A66-D80C-4483-9760-E5D29A6024D8}" presName="vertSpace2b" presStyleCnt="0"/>
      <dgm:spPr/>
    </dgm:pt>
    <dgm:pt modelId="{06E8102F-FBE5-4C09-ADFB-C7F8D506F532}" type="pres">
      <dgm:prSet presAssocID="{0FDE4155-95BD-4B15-8B35-E287D7DEDEA8}" presName="horz2" presStyleCnt="0"/>
      <dgm:spPr/>
    </dgm:pt>
    <dgm:pt modelId="{B1965E34-795F-40E0-A0BF-190D810FB7F7}" type="pres">
      <dgm:prSet presAssocID="{0FDE4155-95BD-4B15-8B35-E287D7DEDEA8}" presName="horzSpace2" presStyleCnt="0"/>
      <dgm:spPr/>
    </dgm:pt>
    <dgm:pt modelId="{1D84CB7E-32A0-4F80-BE18-4D3FEC60619D}" type="pres">
      <dgm:prSet presAssocID="{0FDE4155-95BD-4B15-8B35-E287D7DEDEA8}" presName="tx2" presStyleLbl="revTx" presStyleIdx="5" presStyleCnt="7"/>
      <dgm:spPr/>
      <dgm:t>
        <a:bodyPr/>
        <a:lstStyle/>
        <a:p>
          <a:endParaRPr lang="tr-TR"/>
        </a:p>
      </dgm:t>
    </dgm:pt>
    <dgm:pt modelId="{1CCF2F3C-64C1-46E6-8A79-0653D5A375B7}" type="pres">
      <dgm:prSet presAssocID="{0FDE4155-95BD-4B15-8B35-E287D7DEDEA8}" presName="vert2" presStyleCnt="0"/>
      <dgm:spPr/>
    </dgm:pt>
    <dgm:pt modelId="{7626477A-4528-4C0B-8FE7-5A71205B06A6}" type="pres">
      <dgm:prSet presAssocID="{0FDE4155-95BD-4B15-8B35-E287D7DEDEA8}" presName="thinLine2b" presStyleLbl="callout" presStyleIdx="4" presStyleCnt="6"/>
      <dgm:spPr/>
    </dgm:pt>
    <dgm:pt modelId="{2B9A82FC-5AE4-4E46-A535-CE180F79D846}" type="pres">
      <dgm:prSet presAssocID="{0FDE4155-95BD-4B15-8B35-E287D7DEDEA8}" presName="vertSpace2b" presStyleCnt="0"/>
      <dgm:spPr/>
    </dgm:pt>
    <dgm:pt modelId="{6D3C87E2-2A8C-4B41-A22B-6B1307C41261}" type="pres">
      <dgm:prSet presAssocID="{4D27FF9F-D61C-4D49-9B1C-4C6BB59E743A}" presName="horz2" presStyleCnt="0"/>
      <dgm:spPr/>
    </dgm:pt>
    <dgm:pt modelId="{CF650982-D30A-46CB-BC9D-E02654ED17BF}" type="pres">
      <dgm:prSet presAssocID="{4D27FF9F-D61C-4D49-9B1C-4C6BB59E743A}" presName="horzSpace2" presStyleCnt="0"/>
      <dgm:spPr/>
    </dgm:pt>
    <dgm:pt modelId="{AF20D901-C0A2-4AB6-A236-EBA2AA3998A8}" type="pres">
      <dgm:prSet presAssocID="{4D27FF9F-D61C-4D49-9B1C-4C6BB59E743A}" presName="tx2" presStyleLbl="revTx" presStyleIdx="6" presStyleCnt="7"/>
      <dgm:spPr/>
      <dgm:t>
        <a:bodyPr/>
        <a:lstStyle/>
        <a:p>
          <a:endParaRPr lang="tr-TR"/>
        </a:p>
      </dgm:t>
    </dgm:pt>
    <dgm:pt modelId="{4CE6749C-5C89-426F-9588-3FB03F2D3C5A}" type="pres">
      <dgm:prSet presAssocID="{4D27FF9F-D61C-4D49-9B1C-4C6BB59E743A}" presName="vert2" presStyleCnt="0"/>
      <dgm:spPr/>
    </dgm:pt>
    <dgm:pt modelId="{2E96D03C-C09A-4E9C-A9C7-3210641A8AA7}" type="pres">
      <dgm:prSet presAssocID="{4D27FF9F-D61C-4D49-9B1C-4C6BB59E743A}" presName="thinLine2b" presStyleLbl="callout" presStyleIdx="5" presStyleCnt="6"/>
      <dgm:spPr/>
    </dgm:pt>
    <dgm:pt modelId="{ABC800E4-8ADA-4D92-B1EC-09A42565067B}" type="pres">
      <dgm:prSet presAssocID="{4D27FF9F-D61C-4D49-9B1C-4C6BB59E743A}" presName="vertSpace2b" presStyleCnt="0"/>
      <dgm:spPr/>
    </dgm:pt>
  </dgm:ptLst>
  <dgm:cxnLst>
    <dgm:cxn modelId="{96E45DFC-4D76-4C17-9F36-712BE19A95C0}" srcId="{7B22F594-6CF5-480A-A994-6C413C9A5058}" destId="{8D35641F-87CC-465A-B118-5514860F96D9}" srcOrd="0" destOrd="0" parTransId="{7CE1D343-A7AA-4FE2-BC37-A94CFD889709}" sibTransId="{002E30C5-EDF3-4904-AB8B-7526CE4CFEBA}"/>
    <dgm:cxn modelId="{C3115266-E92A-4F49-A7D7-3E2CEC997D71}" srcId="{8D35641F-87CC-465A-B118-5514860F96D9}" destId="{0FDE4155-95BD-4B15-8B35-E287D7DEDEA8}" srcOrd="4" destOrd="0" parTransId="{042A1081-0796-43E3-8572-A06B82B8747B}" sibTransId="{CDCD4492-AA90-4DF7-A8A9-D3524DAB4191}"/>
    <dgm:cxn modelId="{5A170E9A-5E22-498B-AA4B-B010D9A5F61B}" srcId="{8D35641F-87CC-465A-B118-5514860F96D9}" destId="{6F00916E-1314-4FA1-9035-4043355EF46A}" srcOrd="2" destOrd="0" parTransId="{AB46A16F-BA58-4BA7-8470-9F13A87150B3}" sibTransId="{4C92AC79-F7DC-416B-9A0E-D0664AFBEB4E}"/>
    <dgm:cxn modelId="{BC3E7788-14CA-4C2A-A00D-FA5BA99B88C4}" srcId="{8D35641F-87CC-465A-B118-5514860F96D9}" destId="{833DFE42-A83D-4A0C-A6FD-7266BFEE69C2}" srcOrd="1" destOrd="0" parTransId="{42ECB5FB-B5CA-453D-8F21-34122B2772BE}" sibTransId="{1A733CA7-C930-45E6-9979-C44C5EE480A5}"/>
    <dgm:cxn modelId="{83152854-ED74-48F0-987C-B8E3CAE4BBA3}" type="presOf" srcId="{0FDE4155-95BD-4B15-8B35-E287D7DEDEA8}" destId="{1D84CB7E-32A0-4F80-BE18-4D3FEC60619D}" srcOrd="0" destOrd="0" presId="urn:microsoft.com/office/officeart/2008/layout/LinedList"/>
    <dgm:cxn modelId="{5676ED70-1E2F-4564-B976-0CE9B0338C0E}" type="presOf" srcId="{50EED611-928F-4F58-B81F-BE69DB9F2E3B}" destId="{E3CF9103-0A90-472B-B63A-5D99C55DD148}" srcOrd="0" destOrd="0" presId="urn:microsoft.com/office/officeart/2008/layout/LinedList"/>
    <dgm:cxn modelId="{75C30525-DF3D-489E-81C0-3915C880650A}" type="presOf" srcId="{8D35641F-87CC-465A-B118-5514860F96D9}" destId="{3C8B706E-1B4B-44BF-8A09-86B15CB59381}" srcOrd="0" destOrd="0" presId="urn:microsoft.com/office/officeart/2008/layout/LinedList"/>
    <dgm:cxn modelId="{24476E63-6483-4BA5-8CEA-0865DC7205EE}" type="presOf" srcId="{6F00916E-1314-4FA1-9035-4043355EF46A}" destId="{0A41AC8A-8F5E-476A-8719-21184B140CF2}" srcOrd="0" destOrd="0" presId="urn:microsoft.com/office/officeart/2008/layout/LinedList"/>
    <dgm:cxn modelId="{1ED7766B-408C-4E07-BF5B-82FA3DF8C473}" srcId="{8D35641F-87CC-465A-B118-5514860F96D9}" destId="{B5B69A66-D80C-4483-9760-E5D29A6024D8}" srcOrd="3" destOrd="0" parTransId="{78CEBB50-3020-4AF7-8D27-84E6EE6A3342}" sibTransId="{96F21B04-B071-4CE9-81BC-BD905644CE8B}"/>
    <dgm:cxn modelId="{E02D408C-4756-4AFD-A81E-FD79962872B9}" type="presOf" srcId="{B5B69A66-D80C-4483-9760-E5D29A6024D8}" destId="{3542FEB9-E45E-45AE-B049-4167A649AC8D}" srcOrd="0" destOrd="0" presId="urn:microsoft.com/office/officeart/2008/layout/LinedList"/>
    <dgm:cxn modelId="{CD1FE794-9826-4044-BCFE-4C6E9D4FDF21}" type="presOf" srcId="{4D27FF9F-D61C-4D49-9B1C-4C6BB59E743A}" destId="{AF20D901-C0A2-4AB6-A236-EBA2AA3998A8}" srcOrd="0" destOrd="0" presId="urn:microsoft.com/office/officeart/2008/layout/LinedList"/>
    <dgm:cxn modelId="{3699B077-580A-4435-8411-B0326A40EB2D}" srcId="{8D35641F-87CC-465A-B118-5514860F96D9}" destId="{50EED611-928F-4F58-B81F-BE69DB9F2E3B}" srcOrd="0" destOrd="0" parTransId="{1D42FD71-3E02-44AD-A48D-3A8E2C39537F}" sibTransId="{5E69B136-D9B6-495B-B744-17281A9C7947}"/>
    <dgm:cxn modelId="{D55F71AA-7844-48A9-A1E3-B4FC009AE691}" srcId="{8D35641F-87CC-465A-B118-5514860F96D9}" destId="{4D27FF9F-D61C-4D49-9B1C-4C6BB59E743A}" srcOrd="5" destOrd="0" parTransId="{2AA14109-E0B8-4A5F-8EDE-844096D0C484}" sibTransId="{96BECC97-D827-4C97-A4E2-5D458A709276}"/>
    <dgm:cxn modelId="{0BE4A01B-3029-4123-AAFF-C6A6B2A4CC69}" type="presOf" srcId="{833DFE42-A83D-4A0C-A6FD-7266BFEE69C2}" destId="{FD1C5FB0-C4B3-4206-86DB-3619510FD8B8}" srcOrd="0" destOrd="0" presId="urn:microsoft.com/office/officeart/2008/layout/LinedList"/>
    <dgm:cxn modelId="{F5E3429D-DD41-4635-9370-485146C04925}" type="presOf" srcId="{7B22F594-6CF5-480A-A994-6C413C9A5058}" destId="{AB3E6755-E6FD-4ED4-A0C4-434FA6D2369F}" srcOrd="0" destOrd="0" presId="urn:microsoft.com/office/officeart/2008/layout/LinedList"/>
    <dgm:cxn modelId="{26D364DA-2EA5-4B61-B281-803ECB8F5E87}" type="presParOf" srcId="{AB3E6755-E6FD-4ED4-A0C4-434FA6D2369F}" destId="{7B85CC00-3045-4136-AA0F-597A75C618F6}" srcOrd="0" destOrd="0" presId="urn:microsoft.com/office/officeart/2008/layout/LinedList"/>
    <dgm:cxn modelId="{B2FAC0E7-BCA8-479F-92BC-9F6272FF0E89}" type="presParOf" srcId="{AB3E6755-E6FD-4ED4-A0C4-434FA6D2369F}" destId="{64C0D936-830B-4D79-B6ED-54908576A8E9}" srcOrd="1" destOrd="0" presId="urn:microsoft.com/office/officeart/2008/layout/LinedList"/>
    <dgm:cxn modelId="{19B70C11-DE62-4168-958D-99B1B02B6D68}" type="presParOf" srcId="{64C0D936-830B-4D79-B6ED-54908576A8E9}" destId="{3C8B706E-1B4B-44BF-8A09-86B15CB59381}" srcOrd="0" destOrd="0" presId="urn:microsoft.com/office/officeart/2008/layout/LinedList"/>
    <dgm:cxn modelId="{257C1FB2-1B77-4E5C-BB2B-A394D9A43B09}" type="presParOf" srcId="{64C0D936-830B-4D79-B6ED-54908576A8E9}" destId="{04FE7BAE-4519-4F9B-81FF-F0E45DABA94B}" srcOrd="1" destOrd="0" presId="urn:microsoft.com/office/officeart/2008/layout/LinedList"/>
    <dgm:cxn modelId="{E07E83D7-F43A-4C35-A835-BCB5C856D09B}" type="presParOf" srcId="{04FE7BAE-4519-4F9B-81FF-F0E45DABA94B}" destId="{E66D9FD9-0F66-4E2D-947E-77CFBE65B250}" srcOrd="0" destOrd="0" presId="urn:microsoft.com/office/officeart/2008/layout/LinedList"/>
    <dgm:cxn modelId="{BDDFEB9E-551B-463C-8171-EF49C28CDF02}" type="presParOf" srcId="{04FE7BAE-4519-4F9B-81FF-F0E45DABA94B}" destId="{06E17551-8558-4AEA-A952-73E71B3164FA}" srcOrd="1" destOrd="0" presId="urn:microsoft.com/office/officeart/2008/layout/LinedList"/>
    <dgm:cxn modelId="{6676263D-5F12-4B77-A00C-B5DDCE40729B}" type="presParOf" srcId="{06E17551-8558-4AEA-A952-73E71B3164FA}" destId="{6FEA440C-AF63-4D76-95A1-A2B940F8A9BA}" srcOrd="0" destOrd="0" presId="urn:microsoft.com/office/officeart/2008/layout/LinedList"/>
    <dgm:cxn modelId="{ED97DD2C-0596-414C-B000-ADB6916CD4BD}" type="presParOf" srcId="{06E17551-8558-4AEA-A952-73E71B3164FA}" destId="{E3CF9103-0A90-472B-B63A-5D99C55DD148}" srcOrd="1" destOrd="0" presId="urn:microsoft.com/office/officeart/2008/layout/LinedList"/>
    <dgm:cxn modelId="{5D48DFDA-462B-48AF-AA1A-2AB7F8F87B30}" type="presParOf" srcId="{06E17551-8558-4AEA-A952-73E71B3164FA}" destId="{FF3030A7-8C60-4649-ADDF-67C953BFD01D}" srcOrd="2" destOrd="0" presId="urn:microsoft.com/office/officeart/2008/layout/LinedList"/>
    <dgm:cxn modelId="{F53DEDDA-64B9-4B42-9783-A2E6FA556122}" type="presParOf" srcId="{04FE7BAE-4519-4F9B-81FF-F0E45DABA94B}" destId="{6CB381FB-325F-49D1-A50D-0B068785AEFA}" srcOrd="2" destOrd="0" presId="urn:microsoft.com/office/officeart/2008/layout/LinedList"/>
    <dgm:cxn modelId="{C6D376DF-9176-4BC0-B1FD-8EE0B6526469}" type="presParOf" srcId="{04FE7BAE-4519-4F9B-81FF-F0E45DABA94B}" destId="{07B2FD01-CD3A-41B0-8D0F-94FCAE9F980C}" srcOrd="3" destOrd="0" presId="urn:microsoft.com/office/officeart/2008/layout/LinedList"/>
    <dgm:cxn modelId="{26B84E88-E69C-43E0-BF32-25A23B3A3F58}" type="presParOf" srcId="{04FE7BAE-4519-4F9B-81FF-F0E45DABA94B}" destId="{F2A1879B-51A1-4F7D-BE78-B3044733B86F}" srcOrd="4" destOrd="0" presId="urn:microsoft.com/office/officeart/2008/layout/LinedList"/>
    <dgm:cxn modelId="{D6AE701B-28C3-4ACF-A4F5-A5314BFEB616}" type="presParOf" srcId="{F2A1879B-51A1-4F7D-BE78-B3044733B86F}" destId="{CE2F355C-89FF-4E32-98E5-A177DC441835}" srcOrd="0" destOrd="0" presId="urn:microsoft.com/office/officeart/2008/layout/LinedList"/>
    <dgm:cxn modelId="{D3774E1E-79AA-4E51-9E76-0278557122AB}" type="presParOf" srcId="{F2A1879B-51A1-4F7D-BE78-B3044733B86F}" destId="{FD1C5FB0-C4B3-4206-86DB-3619510FD8B8}" srcOrd="1" destOrd="0" presId="urn:microsoft.com/office/officeart/2008/layout/LinedList"/>
    <dgm:cxn modelId="{695B9B06-099D-475A-AD95-4BC15603152F}" type="presParOf" srcId="{F2A1879B-51A1-4F7D-BE78-B3044733B86F}" destId="{16C57905-8853-4FD6-B5BA-771758C0DEE0}" srcOrd="2" destOrd="0" presId="urn:microsoft.com/office/officeart/2008/layout/LinedList"/>
    <dgm:cxn modelId="{22B242D2-4A84-4231-98CA-4FCA5C7C2BAB}" type="presParOf" srcId="{04FE7BAE-4519-4F9B-81FF-F0E45DABA94B}" destId="{EBACA64D-1A9A-43EE-A523-D3B12DAE37C5}" srcOrd="5" destOrd="0" presId="urn:microsoft.com/office/officeart/2008/layout/LinedList"/>
    <dgm:cxn modelId="{64081A7C-B2CA-4572-9CC5-D3B2585304EC}" type="presParOf" srcId="{04FE7BAE-4519-4F9B-81FF-F0E45DABA94B}" destId="{E2F9145F-6781-4FC6-8674-F6FC47AF4761}" srcOrd="6" destOrd="0" presId="urn:microsoft.com/office/officeart/2008/layout/LinedList"/>
    <dgm:cxn modelId="{67562C99-7B4A-4CAD-BDE8-A0F83B8C9103}" type="presParOf" srcId="{04FE7BAE-4519-4F9B-81FF-F0E45DABA94B}" destId="{E1EF0DF6-7561-4E35-A1FD-43F0D05CF47F}" srcOrd="7" destOrd="0" presId="urn:microsoft.com/office/officeart/2008/layout/LinedList"/>
    <dgm:cxn modelId="{9DCDB5D7-BCE5-41D1-8ED8-9CE8EF21A4FF}" type="presParOf" srcId="{E1EF0DF6-7561-4E35-A1FD-43F0D05CF47F}" destId="{11AA980B-AA98-4715-A353-AB0F408BA254}" srcOrd="0" destOrd="0" presId="urn:microsoft.com/office/officeart/2008/layout/LinedList"/>
    <dgm:cxn modelId="{13F86997-DC33-4A3E-89AD-97DFA1C40535}" type="presParOf" srcId="{E1EF0DF6-7561-4E35-A1FD-43F0D05CF47F}" destId="{0A41AC8A-8F5E-476A-8719-21184B140CF2}" srcOrd="1" destOrd="0" presId="urn:microsoft.com/office/officeart/2008/layout/LinedList"/>
    <dgm:cxn modelId="{F970D2E0-76EB-4716-A631-FD7FA2C3C89B}" type="presParOf" srcId="{E1EF0DF6-7561-4E35-A1FD-43F0D05CF47F}" destId="{51C32FD6-A60F-4041-809F-8DC393B872BA}" srcOrd="2" destOrd="0" presId="urn:microsoft.com/office/officeart/2008/layout/LinedList"/>
    <dgm:cxn modelId="{AD98DC0B-A6FA-4151-BD80-4D28C39C3569}" type="presParOf" srcId="{04FE7BAE-4519-4F9B-81FF-F0E45DABA94B}" destId="{24D3D83F-1C82-4B91-82BB-CE0A8E251C59}" srcOrd="8" destOrd="0" presId="urn:microsoft.com/office/officeart/2008/layout/LinedList"/>
    <dgm:cxn modelId="{7E46204A-6963-4728-B14C-F204FD2C1FDB}" type="presParOf" srcId="{04FE7BAE-4519-4F9B-81FF-F0E45DABA94B}" destId="{ED73D989-D407-450B-9642-702A2D8EC73C}" srcOrd="9" destOrd="0" presId="urn:microsoft.com/office/officeart/2008/layout/LinedList"/>
    <dgm:cxn modelId="{C6928F27-9107-46B1-8795-D1C4591F558A}" type="presParOf" srcId="{04FE7BAE-4519-4F9B-81FF-F0E45DABA94B}" destId="{0AC71066-071F-4641-89B5-A3E26D64523A}" srcOrd="10" destOrd="0" presId="urn:microsoft.com/office/officeart/2008/layout/LinedList"/>
    <dgm:cxn modelId="{919BBAFA-0701-45F7-AAF0-3EAF5EE31698}" type="presParOf" srcId="{0AC71066-071F-4641-89B5-A3E26D64523A}" destId="{C54D65E7-B165-4317-BBF1-3AFE71E9AD45}" srcOrd="0" destOrd="0" presId="urn:microsoft.com/office/officeart/2008/layout/LinedList"/>
    <dgm:cxn modelId="{EA172F41-27B5-4B8D-A605-7D2D20FDBD18}" type="presParOf" srcId="{0AC71066-071F-4641-89B5-A3E26D64523A}" destId="{3542FEB9-E45E-45AE-B049-4167A649AC8D}" srcOrd="1" destOrd="0" presId="urn:microsoft.com/office/officeart/2008/layout/LinedList"/>
    <dgm:cxn modelId="{1A5B6E37-1297-47B0-9CE6-C0894BF68DBD}" type="presParOf" srcId="{0AC71066-071F-4641-89B5-A3E26D64523A}" destId="{62D67D68-739A-4FB5-84FF-E2C75CF5CCE6}" srcOrd="2" destOrd="0" presId="urn:microsoft.com/office/officeart/2008/layout/LinedList"/>
    <dgm:cxn modelId="{E40F70DE-3675-423C-9EF9-66C435BCC76E}" type="presParOf" srcId="{04FE7BAE-4519-4F9B-81FF-F0E45DABA94B}" destId="{066BCBC5-F3B7-4E2C-ABED-14685CBDD5FC}" srcOrd="11" destOrd="0" presId="urn:microsoft.com/office/officeart/2008/layout/LinedList"/>
    <dgm:cxn modelId="{EAAECE86-F72D-454E-9763-3B6158028F7E}" type="presParOf" srcId="{04FE7BAE-4519-4F9B-81FF-F0E45DABA94B}" destId="{8F1FDABD-770B-4D0A-917F-8A901FADA6D0}" srcOrd="12" destOrd="0" presId="urn:microsoft.com/office/officeart/2008/layout/LinedList"/>
    <dgm:cxn modelId="{B635A076-CE66-4CE9-A055-C5DB275E3507}" type="presParOf" srcId="{04FE7BAE-4519-4F9B-81FF-F0E45DABA94B}" destId="{06E8102F-FBE5-4C09-ADFB-C7F8D506F532}" srcOrd="13" destOrd="0" presId="urn:microsoft.com/office/officeart/2008/layout/LinedList"/>
    <dgm:cxn modelId="{4BF79FA0-7773-4DE0-9602-45C2B9A681BE}" type="presParOf" srcId="{06E8102F-FBE5-4C09-ADFB-C7F8D506F532}" destId="{B1965E34-795F-40E0-A0BF-190D810FB7F7}" srcOrd="0" destOrd="0" presId="urn:microsoft.com/office/officeart/2008/layout/LinedList"/>
    <dgm:cxn modelId="{D1C42F85-37B4-4655-86FE-4770AB288C2F}" type="presParOf" srcId="{06E8102F-FBE5-4C09-ADFB-C7F8D506F532}" destId="{1D84CB7E-32A0-4F80-BE18-4D3FEC60619D}" srcOrd="1" destOrd="0" presId="urn:microsoft.com/office/officeart/2008/layout/LinedList"/>
    <dgm:cxn modelId="{468C2655-5CA7-46C7-B022-044A3E6906D0}" type="presParOf" srcId="{06E8102F-FBE5-4C09-ADFB-C7F8D506F532}" destId="{1CCF2F3C-64C1-46E6-8A79-0653D5A375B7}" srcOrd="2" destOrd="0" presId="urn:microsoft.com/office/officeart/2008/layout/LinedList"/>
    <dgm:cxn modelId="{7F70017E-09EF-40F3-BEAD-A52AA66CEFB6}" type="presParOf" srcId="{04FE7BAE-4519-4F9B-81FF-F0E45DABA94B}" destId="{7626477A-4528-4C0B-8FE7-5A71205B06A6}" srcOrd="14" destOrd="0" presId="urn:microsoft.com/office/officeart/2008/layout/LinedList"/>
    <dgm:cxn modelId="{49FF2B21-6CA6-4899-B219-F6920C8792DA}" type="presParOf" srcId="{04FE7BAE-4519-4F9B-81FF-F0E45DABA94B}" destId="{2B9A82FC-5AE4-4E46-A535-CE180F79D846}" srcOrd="15" destOrd="0" presId="urn:microsoft.com/office/officeart/2008/layout/LinedList"/>
    <dgm:cxn modelId="{71D156F2-14D4-476A-B102-29D5A57607BC}" type="presParOf" srcId="{04FE7BAE-4519-4F9B-81FF-F0E45DABA94B}" destId="{6D3C87E2-2A8C-4B41-A22B-6B1307C41261}" srcOrd="16" destOrd="0" presId="urn:microsoft.com/office/officeart/2008/layout/LinedList"/>
    <dgm:cxn modelId="{406B343F-C1AF-4D2B-AB66-FFC55925696A}" type="presParOf" srcId="{6D3C87E2-2A8C-4B41-A22B-6B1307C41261}" destId="{CF650982-D30A-46CB-BC9D-E02654ED17BF}" srcOrd="0" destOrd="0" presId="urn:microsoft.com/office/officeart/2008/layout/LinedList"/>
    <dgm:cxn modelId="{EB1B29A5-4C2F-4F99-A59A-1AD21D40E79F}" type="presParOf" srcId="{6D3C87E2-2A8C-4B41-A22B-6B1307C41261}" destId="{AF20D901-C0A2-4AB6-A236-EBA2AA3998A8}" srcOrd="1" destOrd="0" presId="urn:microsoft.com/office/officeart/2008/layout/LinedList"/>
    <dgm:cxn modelId="{FF19A10C-6BA8-4D9A-8EE2-189977128A54}" type="presParOf" srcId="{6D3C87E2-2A8C-4B41-A22B-6B1307C41261}" destId="{4CE6749C-5C89-426F-9588-3FB03F2D3C5A}" srcOrd="2" destOrd="0" presId="urn:microsoft.com/office/officeart/2008/layout/LinedList"/>
    <dgm:cxn modelId="{A6ADB1EF-BE2E-468E-9E76-9D534BE8DEA4}" type="presParOf" srcId="{04FE7BAE-4519-4F9B-81FF-F0E45DABA94B}" destId="{2E96D03C-C09A-4E9C-A9C7-3210641A8AA7}" srcOrd="17" destOrd="0" presId="urn:microsoft.com/office/officeart/2008/layout/LinedList"/>
    <dgm:cxn modelId="{E49E8655-F197-44A1-BABF-2CFACF9FC0D0}" type="presParOf" srcId="{04FE7BAE-4519-4F9B-81FF-F0E45DABA94B}" destId="{ABC800E4-8ADA-4D92-B1EC-09A42565067B}" srcOrd="18" destOrd="0" presId="urn:microsoft.com/office/officeart/2008/layout/LinedList"/>
  </dgm:cxnLst>
  <dgm:bg>
    <a:solidFill>
      <a:schemeClr val="accent2">
        <a:lumMod val="40000"/>
        <a:lumOff val="60000"/>
      </a:schemeClr>
    </a:solid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B22F594-6CF5-480A-A994-6C413C9A50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8D35641F-87CC-465A-B118-5514860F96D9}">
      <dgm:prSet phldrT="[Metin]"/>
      <dgm:spPr/>
      <dgm:t>
        <a:bodyPr/>
        <a:lstStyle/>
        <a:p>
          <a:pPr algn="ctr"/>
          <a:endParaRPr lang="tr-TR" dirty="0"/>
        </a:p>
      </dgm:t>
    </dgm:pt>
    <dgm:pt modelId="{7CE1D343-A7AA-4FE2-BC37-A94CFD889709}" type="parTrans" cxnId="{96E45DFC-4D76-4C17-9F36-712BE19A95C0}">
      <dgm:prSet/>
      <dgm:spPr/>
      <dgm:t>
        <a:bodyPr/>
        <a:lstStyle/>
        <a:p>
          <a:pPr algn="ctr"/>
          <a:endParaRPr lang="tr-TR"/>
        </a:p>
      </dgm:t>
    </dgm:pt>
    <dgm:pt modelId="{002E30C5-EDF3-4904-AB8B-7526CE4CFEBA}" type="sibTrans" cxnId="{96E45DFC-4D76-4C17-9F36-712BE19A95C0}">
      <dgm:prSet/>
      <dgm:spPr/>
      <dgm:t>
        <a:bodyPr/>
        <a:lstStyle/>
        <a:p>
          <a:pPr algn="ctr"/>
          <a:endParaRPr lang="tr-TR"/>
        </a:p>
      </dgm:t>
    </dgm:pt>
    <dgm:pt modelId="{50EED611-928F-4F58-B81F-BE69DB9F2E3B}">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70,37</a:t>
          </a:r>
          <a:endParaRPr lang="tr-TR" dirty="0"/>
        </a:p>
      </dgm:t>
    </dgm:pt>
    <dgm:pt modelId="{1D42FD71-3E02-44AD-A48D-3A8E2C39537F}" type="parTrans" cxnId="{3699B077-580A-4435-8411-B0326A40EB2D}">
      <dgm:prSet/>
      <dgm:spPr/>
      <dgm:t>
        <a:bodyPr/>
        <a:lstStyle/>
        <a:p>
          <a:pPr algn="ctr"/>
          <a:endParaRPr lang="tr-TR"/>
        </a:p>
      </dgm:t>
    </dgm:pt>
    <dgm:pt modelId="{5E69B136-D9B6-495B-B744-17281A9C7947}" type="sibTrans" cxnId="{3699B077-580A-4435-8411-B0326A40EB2D}">
      <dgm:prSet/>
      <dgm:spPr/>
      <dgm:t>
        <a:bodyPr/>
        <a:lstStyle/>
        <a:p>
          <a:pPr algn="ctr"/>
          <a:endParaRPr lang="tr-TR"/>
        </a:p>
      </dgm:t>
    </dgm:pt>
    <dgm:pt modelId="{833DFE42-A83D-4A0C-A6FD-7266BFEE69C2}">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94,44</a:t>
          </a:r>
          <a:endParaRPr lang="tr-TR" dirty="0"/>
        </a:p>
      </dgm:t>
    </dgm:pt>
    <dgm:pt modelId="{42ECB5FB-B5CA-453D-8F21-34122B2772BE}" type="parTrans" cxnId="{BC3E7788-14CA-4C2A-A00D-FA5BA99B88C4}">
      <dgm:prSet/>
      <dgm:spPr/>
      <dgm:t>
        <a:bodyPr/>
        <a:lstStyle/>
        <a:p>
          <a:pPr algn="ctr"/>
          <a:endParaRPr lang="tr-TR"/>
        </a:p>
      </dgm:t>
    </dgm:pt>
    <dgm:pt modelId="{1A733CA7-C930-45E6-9979-C44C5EE480A5}" type="sibTrans" cxnId="{BC3E7788-14CA-4C2A-A00D-FA5BA99B88C4}">
      <dgm:prSet/>
      <dgm:spPr/>
      <dgm:t>
        <a:bodyPr/>
        <a:lstStyle/>
        <a:p>
          <a:pPr algn="ctr"/>
          <a:endParaRPr lang="tr-TR"/>
        </a:p>
      </dgm:t>
    </dgm:pt>
    <dgm:pt modelId="{0FDE4155-95BD-4B15-8B35-E287D7DEDEA8}">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87,04</a:t>
          </a:r>
          <a:endParaRPr lang="tr-TR" dirty="0"/>
        </a:p>
      </dgm:t>
    </dgm:pt>
    <dgm:pt modelId="{042A1081-0796-43E3-8572-A06B82B8747B}" type="parTrans" cxnId="{C3115266-E92A-4F49-A7D7-3E2CEC997D71}">
      <dgm:prSet/>
      <dgm:spPr/>
      <dgm:t>
        <a:bodyPr/>
        <a:lstStyle/>
        <a:p>
          <a:pPr algn="ctr"/>
          <a:endParaRPr lang="tr-TR"/>
        </a:p>
      </dgm:t>
    </dgm:pt>
    <dgm:pt modelId="{CDCD4492-AA90-4DF7-A8A9-D3524DAB4191}" type="sibTrans" cxnId="{C3115266-E92A-4F49-A7D7-3E2CEC997D71}">
      <dgm:prSet/>
      <dgm:spPr/>
      <dgm:t>
        <a:bodyPr/>
        <a:lstStyle/>
        <a:p>
          <a:pPr algn="ctr"/>
          <a:endParaRPr lang="tr-TR"/>
        </a:p>
      </dgm:t>
    </dgm:pt>
    <dgm:pt modelId="{6F00916E-1314-4FA1-9035-4043355EF46A}">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83,33</a:t>
          </a:r>
          <a:endParaRPr lang="tr-TR" dirty="0"/>
        </a:p>
      </dgm:t>
    </dgm:pt>
    <dgm:pt modelId="{AB46A16F-BA58-4BA7-8470-9F13A87150B3}" type="parTrans" cxnId="{5A170E9A-5E22-498B-AA4B-B010D9A5F61B}">
      <dgm:prSet/>
      <dgm:spPr/>
      <dgm:t>
        <a:bodyPr/>
        <a:lstStyle/>
        <a:p>
          <a:pPr algn="ctr"/>
          <a:endParaRPr lang="tr-TR"/>
        </a:p>
      </dgm:t>
    </dgm:pt>
    <dgm:pt modelId="{4C92AC79-F7DC-416B-9A0E-D0664AFBEB4E}" type="sibTrans" cxnId="{5A170E9A-5E22-498B-AA4B-B010D9A5F61B}">
      <dgm:prSet/>
      <dgm:spPr/>
      <dgm:t>
        <a:bodyPr/>
        <a:lstStyle/>
        <a:p>
          <a:pPr algn="ctr"/>
          <a:endParaRPr lang="tr-TR"/>
        </a:p>
      </dgm:t>
    </dgm:pt>
    <dgm:pt modelId="{B5B69A66-D80C-4483-9760-E5D29A6024D8}">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50,00</a:t>
          </a:r>
          <a:endParaRPr lang="tr-TR" dirty="0"/>
        </a:p>
      </dgm:t>
    </dgm:pt>
    <dgm:pt modelId="{78CEBB50-3020-4AF7-8D27-84E6EE6A3342}" type="parTrans" cxnId="{1ED7766B-408C-4E07-BF5B-82FA3DF8C473}">
      <dgm:prSet/>
      <dgm:spPr/>
      <dgm:t>
        <a:bodyPr/>
        <a:lstStyle/>
        <a:p>
          <a:pPr algn="ctr"/>
          <a:endParaRPr lang="tr-TR"/>
        </a:p>
      </dgm:t>
    </dgm:pt>
    <dgm:pt modelId="{96F21B04-B071-4CE9-81BC-BD905644CE8B}" type="sibTrans" cxnId="{1ED7766B-408C-4E07-BF5B-82FA3DF8C473}">
      <dgm:prSet/>
      <dgm:spPr/>
      <dgm:t>
        <a:bodyPr/>
        <a:lstStyle/>
        <a:p>
          <a:pPr algn="ctr"/>
          <a:endParaRPr lang="tr-TR"/>
        </a:p>
      </dgm:t>
    </dgm:pt>
    <dgm:pt modelId="{B371D48A-D2E5-42DA-8BD7-3CB093ED83AF}">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50,00</a:t>
          </a:r>
          <a:endParaRPr lang="tr-TR" dirty="0"/>
        </a:p>
      </dgm:t>
    </dgm:pt>
    <dgm:pt modelId="{A9A5610B-DEDF-458C-BC06-3643445228D5}" type="parTrans" cxnId="{C16241F5-E7EF-40A1-A7AC-8A800E667AC6}">
      <dgm:prSet/>
      <dgm:spPr/>
      <dgm:t>
        <a:bodyPr/>
        <a:lstStyle/>
        <a:p>
          <a:endParaRPr lang="tr-TR"/>
        </a:p>
      </dgm:t>
    </dgm:pt>
    <dgm:pt modelId="{D87CAEC4-CD0A-4AB3-96E3-0FDF430FA479}" type="sibTrans" cxnId="{C16241F5-E7EF-40A1-A7AC-8A800E667AC6}">
      <dgm:prSet/>
      <dgm:spPr/>
      <dgm:t>
        <a:bodyPr/>
        <a:lstStyle/>
        <a:p>
          <a:endParaRPr lang="tr-TR"/>
        </a:p>
      </dgm:t>
    </dgm:pt>
    <dgm:pt modelId="{AB3E6755-E6FD-4ED4-A0C4-434FA6D2369F}" type="pres">
      <dgm:prSet presAssocID="{7B22F594-6CF5-480A-A994-6C413C9A5058}" presName="vert0" presStyleCnt="0">
        <dgm:presLayoutVars>
          <dgm:dir/>
          <dgm:animOne val="branch"/>
          <dgm:animLvl val="lvl"/>
        </dgm:presLayoutVars>
      </dgm:prSet>
      <dgm:spPr/>
      <dgm:t>
        <a:bodyPr/>
        <a:lstStyle/>
        <a:p>
          <a:endParaRPr lang="tr-TR"/>
        </a:p>
      </dgm:t>
    </dgm:pt>
    <dgm:pt modelId="{7B85CC00-3045-4136-AA0F-597A75C618F6}" type="pres">
      <dgm:prSet presAssocID="{8D35641F-87CC-465A-B118-5514860F96D9}" presName="thickLine" presStyleLbl="alignNode1" presStyleIdx="0" presStyleCnt="1"/>
      <dgm:spPr/>
      <dgm:t>
        <a:bodyPr/>
        <a:lstStyle/>
        <a:p>
          <a:endParaRPr lang="tr-TR"/>
        </a:p>
      </dgm:t>
    </dgm:pt>
    <dgm:pt modelId="{64C0D936-830B-4D79-B6ED-54908576A8E9}" type="pres">
      <dgm:prSet presAssocID="{8D35641F-87CC-465A-B118-5514860F96D9}" presName="horz1" presStyleCnt="0"/>
      <dgm:spPr/>
    </dgm:pt>
    <dgm:pt modelId="{3C8B706E-1B4B-44BF-8A09-86B15CB59381}" type="pres">
      <dgm:prSet presAssocID="{8D35641F-87CC-465A-B118-5514860F96D9}" presName="tx1" presStyleLbl="revTx" presStyleIdx="0" presStyleCnt="7"/>
      <dgm:spPr/>
      <dgm:t>
        <a:bodyPr/>
        <a:lstStyle/>
        <a:p>
          <a:endParaRPr lang="tr-TR"/>
        </a:p>
      </dgm:t>
    </dgm:pt>
    <dgm:pt modelId="{04FE7BAE-4519-4F9B-81FF-F0E45DABA94B}" type="pres">
      <dgm:prSet presAssocID="{8D35641F-87CC-465A-B118-5514860F96D9}" presName="vert1" presStyleCnt="0"/>
      <dgm:spPr/>
    </dgm:pt>
    <dgm:pt modelId="{E66D9FD9-0F66-4E2D-947E-77CFBE65B250}" type="pres">
      <dgm:prSet presAssocID="{50EED611-928F-4F58-B81F-BE69DB9F2E3B}" presName="vertSpace2a" presStyleCnt="0"/>
      <dgm:spPr/>
    </dgm:pt>
    <dgm:pt modelId="{06E17551-8558-4AEA-A952-73E71B3164FA}" type="pres">
      <dgm:prSet presAssocID="{50EED611-928F-4F58-B81F-BE69DB9F2E3B}" presName="horz2" presStyleCnt="0"/>
      <dgm:spPr/>
    </dgm:pt>
    <dgm:pt modelId="{6FEA440C-AF63-4D76-95A1-A2B940F8A9BA}" type="pres">
      <dgm:prSet presAssocID="{50EED611-928F-4F58-B81F-BE69DB9F2E3B}" presName="horzSpace2" presStyleCnt="0"/>
      <dgm:spPr/>
    </dgm:pt>
    <dgm:pt modelId="{E3CF9103-0A90-472B-B63A-5D99C55DD148}" type="pres">
      <dgm:prSet presAssocID="{50EED611-928F-4F58-B81F-BE69DB9F2E3B}" presName="tx2" presStyleLbl="revTx" presStyleIdx="1" presStyleCnt="7"/>
      <dgm:spPr/>
      <dgm:t>
        <a:bodyPr/>
        <a:lstStyle/>
        <a:p>
          <a:endParaRPr lang="tr-TR"/>
        </a:p>
      </dgm:t>
    </dgm:pt>
    <dgm:pt modelId="{FF3030A7-8C60-4649-ADDF-67C953BFD01D}" type="pres">
      <dgm:prSet presAssocID="{50EED611-928F-4F58-B81F-BE69DB9F2E3B}" presName="vert2" presStyleCnt="0"/>
      <dgm:spPr/>
    </dgm:pt>
    <dgm:pt modelId="{6CB381FB-325F-49D1-A50D-0B068785AEFA}" type="pres">
      <dgm:prSet presAssocID="{50EED611-928F-4F58-B81F-BE69DB9F2E3B}" presName="thinLine2b" presStyleLbl="callout" presStyleIdx="0" presStyleCnt="6"/>
      <dgm:spPr/>
    </dgm:pt>
    <dgm:pt modelId="{07B2FD01-CD3A-41B0-8D0F-94FCAE9F980C}" type="pres">
      <dgm:prSet presAssocID="{50EED611-928F-4F58-B81F-BE69DB9F2E3B}" presName="vertSpace2b" presStyleCnt="0"/>
      <dgm:spPr/>
    </dgm:pt>
    <dgm:pt modelId="{F2A1879B-51A1-4F7D-BE78-B3044733B86F}" type="pres">
      <dgm:prSet presAssocID="{833DFE42-A83D-4A0C-A6FD-7266BFEE69C2}" presName="horz2" presStyleCnt="0"/>
      <dgm:spPr/>
    </dgm:pt>
    <dgm:pt modelId="{CE2F355C-89FF-4E32-98E5-A177DC441835}" type="pres">
      <dgm:prSet presAssocID="{833DFE42-A83D-4A0C-A6FD-7266BFEE69C2}" presName="horzSpace2" presStyleCnt="0"/>
      <dgm:spPr/>
    </dgm:pt>
    <dgm:pt modelId="{FD1C5FB0-C4B3-4206-86DB-3619510FD8B8}" type="pres">
      <dgm:prSet presAssocID="{833DFE42-A83D-4A0C-A6FD-7266BFEE69C2}" presName="tx2" presStyleLbl="revTx" presStyleIdx="2" presStyleCnt="7"/>
      <dgm:spPr/>
      <dgm:t>
        <a:bodyPr/>
        <a:lstStyle/>
        <a:p>
          <a:endParaRPr lang="tr-TR"/>
        </a:p>
      </dgm:t>
    </dgm:pt>
    <dgm:pt modelId="{16C57905-8853-4FD6-B5BA-771758C0DEE0}" type="pres">
      <dgm:prSet presAssocID="{833DFE42-A83D-4A0C-A6FD-7266BFEE69C2}" presName="vert2" presStyleCnt="0"/>
      <dgm:spPr/>
    </dgm:pt>
    <dgm:pt modelId="{EBACA64D-1A9A-43EE-A523-D3B12DAE37C5}" type="pres">
      <dgm:prSet presAssocID="{833DFE42-A83D-4A0C-A6FD-7266BFEE69C2}" presName="thinLine2b" presStyleLbl="callout" presStyleIdx="1" presStyleCnt="6"/>
      <dgm:spPr/>
    </dgm:pt>
    <dgm:pt modelId="{E2F9145F-6781-4FC6-8674-F6FC47AF4761}" type="pres">
      <dgm:prSet presAssocID="{833DFE42-A83D-4A0C-A6FD-7266BFEE69C2}" presName="vertSpace2b" presStyleCnt="0"/>
      <dgm:spPr/>
    </dgm:pt>
    <dgm:pt modelId="{E1EF0DF6-7561-4E35-A1FD-43F0D05CF47F}" type="pres">
      <dgm:prSet presAssocID="{6F00916E-1314-4FA1-9035-4043355EF46A}" presName="horz2" presStyleCnt="0"/>
      <dgm:spPr/>
    </dgm:pt>
    <dgm:pt modelId="{11AA980B-AA98-4715-A353-AB0F408BA254}" type="pres">
      <dgm:prSet presAssocID="{6F00916E-1314-4FA1-9035-4043355EF46A}" presName="horzSpace2" presStyleCnt="0"/>
      <dgm:spPr/>
    </dgm:pt>
    <dgm:pt modelId="{0A41AC8A-8F5E-476A-8719-21184B140CF2}" type="pres">
      <dgm:prSet presAssocID="{6F00916E-1314-4FA1-9035-4043355EF46A}" presName="tx2" presStyleLbl="revTx" presStyleIdx="3" presStyleCnt="7"/>
      <dgm:spPr/>
      <dgm:t>
        <a:bodyPr/>
        <a:lstStyle/>
        <a:p>
          <a:endParaRPr lang="tr-TR"/>
        </a:p>
      </dgm:t>
    </dgm:pt>
    <dgm:pt modelId="{51C32FD6-A60F-4041-809F-8DC393B872BA}" type="pres">
      <dgm:prSet presAssocID="{6F00916E-1314-4FA1-9035-4043355EF46A}" presName="vert2" presStyleCnt="0"/>
      <dgm:spPr/>
    </dgm:pt>
    <dgm:pt modelId="{24D3D83F-1C82-4B91-82BB-CE0A8E251C59}" type="pres">
      <dgm:prSet presAssocID="{6F00916E-1314-4FA1-9035-4043355EF46A}" presName="thinLine2b" presStyleLbl="callout" presStyleIdx="2" presStyleCnt="6"/>
      <dgm:spPr/>
    </dgm:pt>
    <dgm:pt modelId="{ED73D989-D407-450B-9642-702A2D8EC73C}" type="pres">
      <dgm:prSet presAssocID="{6F00916E-1314-4FA1-9035-4043355EF46A}" presName="vertSpace2b" presStyleCnt="0"/>
      <dgm:spPr/>
    </dgm:pt>
    <dgm:pt modelId="{0AC71066-071F-4641-89B5-A3E26D64523A}" type="pres">
      <dgm:prSet presAssocID="{B5B69A66-D80C-4483-9760-E5D29A6024D8}" presName="horz2" presStyleCnt="0"/>
      <dgm:spPr/>
    </dgm:pt>
    <dgm:pt modelId="{C54D65E7-B165-4317-BBF1-3AFE71E9AD45}" type="pres">
      <dgm:prSet presAssocID="{B5B69A66-D80C-4483-9760-E5D29A6024D8}" presName="horzSpace2" presStyleCnt="0"/>
      <dgm:spPr/>
    </dgm:pt>
    <dgm:pt modelId="{3542FEB9-E45E-45AE-B049-4167A649AC8D}" type="pres">
      <dgm:prSet presAssocID="{B5B69A66-D80C-4483-9760-E5D29A6024D8}" presName="tx2" presStyleLbl="revTx" presStyleIdx="4" presStyleCnt="7"/>
      <dgm:spPr/>
      <dgm:t>
        <a:bodyPr/>
        <a:lstStyle/>
        <a:p>
          <a:endParaRPr lang="tr-TR"/>
        </a:p>
      </dgm:t>
    </dgm:pt>
    <dgm:pt modelId="{62D67D68-739A-4FB5-84FF-E2C75CF5CCE6}" type="pres">
      <dgm:prSet presAssocID="{B5B69A66-D80C-4483-9760-E5D29A6024D8}" presName="vert2" presStyleCnt="0"/>
      <dgm:spPr/>
    </dgm:pt>
    <dgm:pt modelId="{066BCBC5-F3B7-4E2C-ABED-14685CBDD5FC}" type="pres">
      <dgm:prSet presAssocID="{B5B69A66-D80C-4483-9760-E5D29A6024D8}" presName="thinLine2b" presStyleLbl="callout" presStyleIdx="3" presStyleCnt="6"/>
      <dgm:spPr/>
    </dgm:pt>
    <dgm:pt modelId="{8F1FDABD-770B-4D0A-917F-8A901FADA6D0}" type="pres">
      <dgm:prSet presAssocID="{B5B69A66-D80C-4483-9760-E5D29A6024D8}" presName="vertSpace2b" presStyleCnt="0"/>
      <dgm:spPr/>
    </dgm:pt>
    <dgm:pt modelId="{06E8102F-FBE5-4C09-ADFB-C7F8D506F532}" type="pres">
      <dgm:prSet presAssocID="{0FDE4155-95BD-4B15-8B35-E287D7DEDEA8}" presName="horz2" presStyleCnt="0"/>
      <dgm:spPr/>
    </dgm:pt>
    <dgm:pt modelId="{B1965E34-795F-40E0-A0BF-190D810FB7F7}" type="pres">
      <dgm:prSet presAssocID="{0FDE4155-95BD-4B15-8B35-E287D7DEDEA8}" presName="horzSpace2" presStyleCnt="0"/>
      <dgm:spPr/>
    </dgm:pt>
    <dgm:pt modelId="{1D84CB7E-32A0-4F80-BE18-4D3FEC60619D}" type="pres">
      <dgm:prSet presAssocID="{0FDE4155-95BD-4B15-8B35-E287D7DEDEA8}" presName="tx2" presStyleLbl="revTx" presStyleIdx="5" presStyleCnt="7"/>
      <dgm:spPr/>
      <dgm:t>
        <a:bodyPr/>
        <a:lstStyle/>
        <a:p>
          <a:endParaRPr lang="tr-TR"/>
        </a:p>
      </dgm:t>
    </dgm:pt>
    <dgm:pt modelId="{1CCF2F3C-64C1-46E6-8A79-0653D5A375B7}" type="pres">
      <dgm:prSet presAssocID="{0FDE4155-95BD-4B15-8B35-E287D7DEDEA8}" presName="vert2" presStyleCnt="0"/>
      <dgm:spPr/>
    </dgm:pt>
    <dgm:pt modelId="{7626477A-4528-4C0B-8FE7-5A71205B06A6}" type="pres">
      <dgm:prSet presAssocID="{0FDE4155-95BD-4B15-8B35-E287D7DEDEA8}" presName="thinLine2b" presStyleLbl="callout" presStyleIdx="4" presStyleCnt="6"/>
      <dgm:spPr/>
    </dgm:pt>
    <dgm:pt modelId="{2B9A82FC-5AE4-4E46-A535-CE180F79D846}" type="pres">
      <dgm:prSet presAssocID="{0FDE4155-95BD-4B15-8B35-E287D7DEDEA8}" presName="vertSpace2b" presStyleCnt="0"/>
      <dgm:spPr/>
    </dgm:pt>
    <dgm:pt modelId="{38B1A76A-09B0-4F29-BA5E-5C7A10C57C97}" type="pres">
      <dgm:prSet presAssocID="{B371D48A-D2E5-42DA-8BD7-3CB093ED83AF}" presName="horz2" presStyleCnt="0"/>
      <dgm:spPr/>
    </dgm:pt>
    <dgm:pt modelId="{3A0B4CC2-A89B-490C-B2B4-94007E92885E}" type="pres">
      <dgm:prSet presAssocID="{B371D48A-D2E5-42DA-8BD7-3CB093ED83AF}" presName="horzSpace2" presStyleCnt="0"/>
      <dgm:spPr/>
    </dgm:pt>
    <dgm:pt modelId="{28873D66-622D-4F84-9C7E-35642EB00E7E}" type="pres">
      <dgm:prSet presAssocID="{B371D48A-D2E5-42DA-8BD7-3CB093ED83AF}" presName="tx2" presStyleLbl="revTx" presStyleIdx="6" presStyleCnt="7"/>
      <dgm:spPr/>
      <dgm:t>
        <a:bodyPr/>
        <a:lstStyle/>
        <a:p>
          <a:endParaRPr lang="tr-TR"/>
        </a:p>
      </dgm:t>
    </dgm:pt>
    <dgm:pt modelId="{9210EBBA-36A1-4504-A845-79FBB3BEC3CC}" type="pres">
      <dgm:prSet presAssocID="{B371D48A-D2E5-42DA-8BD7-3CB093ED83AF}" presName="vert2" presStyleCnt="0"/>
      <dgm:spPr/>
    </dgm:pt>
    <dgm:pt modelId="{1ABF0588-F308-4594-8324-23B35A2627E3}" type="pres">
      <dgm:prSet presAssocID="{B371D48A-D2E5-42DA-8BD7-3CB093ED83AF}" presName="thinLine2b" presStyleLbl="callout" presStyleIdx="5" presStyleCnt="6"/>
      <dgm:spPr/>
    </dgm:pt>
    <dgm:pt modelId="{DB9BC556-9CC5-44EB-B1BB-50E4E96D60B3}" type="pres">
      <dgm:prSet presAssocID="{B371D48A-D2E5-42DA-8BD7-3CB093ED83AF}" presName="vertSpace2b" presStyleCnt="0"/>
      <dgm:spPr/>
    </dgm:pt>
  </dgm:ptLst>
  <dgm:cxnLst>
    <dgm:cxn modelId="{96E45DFC-4D76-4C17-9F36-712BE19A95C0}" srcId="{7B22F594-6CF5-480A-A994-6C413C9A5058}" destId="{8D35641F-87CC-465A-B118-5514860F96D9}" srcOrd="0" destOrd="0" parTransId="{7CE1D343-A7AA-4FE2-BC37-A94CFD889709}" sibTransId="{002E30C5-EDF3-4904-AB8B-7526CE4CFEBA}"/>
    <dgm:cxn modelId="{C3115266-E92A-4F49-A7D7-3E2CEC997D71}" srcId="{8D35641F-87CC-465A-B118-5514860F96D9}" destId="{0FDE4155-95BD-4B15-8B35-E287D7DEDEA8}" srcOrd="4" destOrd="0" parTransId="{042A1081-0796-43E3-8572-A06B82B8747B}" sibTransId="{CDCD4492-AA90-4DF7-A8A9-D3524DAB4191}"/>
    <dgm:cxn modelId="{5A170E9A-5E22-498B-AA4B-B010D9A5F61B}" srcId="{8D35641F-87CC-465A-B118-5514860F96D9}" destId="{6F00916E-1314-4FA1-9035-4043355EF46A}" srcOrd="2" destOrd="0" parTransId="{AB46A16F-BA58-4BA7-8470-9F13A87150B3}" sibTransId="{4C92AC79-F7DC-416B-9A0E-D0664AFBEB4E}"/>
    <dgm:cxn modelId="{BC3E7788-14CA-4C2A-A00D-FA5BA99B88C4}" srcId="{8D35641F-87CC-465A-B118-5514860F96D9}" destId="{833DFE42-A83D-4A0C-A6FD-7266BFEE69C2}" srcOrd="1" destOrd="0" parTransId="{42ECB5FB-B5CA-453D-8F21-34122B2772BE}" sibTransId="{1A733CA7-C930-45E6-9979-C44C5EE480A5}"/>
    <dgm:cxn modelId="{83152854-ED74-48F0-987C-B8E3CAE4BBA3}" type="presOf" srcId="{0FDE4155-95BD-4B15-8B35-E287D7DEDEA8}" destId="{1D84CB7E-32A0-4F80-BE18-4D3FEC60619D}" srcOrd="0" destOrd="0" presId="urn:microsoft.com/office/officeart/2008/layout/LinedList"/>
    <dgm:cxn modelId="{5676ED70-1E2F-4564-B976-0CE9B0338C0E}" type="presOf" srcId="{50EED611-928F-4F58-B81F-BE69DB9F2E3B}" destId="{E3CF9103-0A90-472B-B63A-5D99C55DD148}" srcOrd="0" destOrd="0" presId="urn:microsoft.com/office/officeart/2008/layout/LinedList"/>
    <dgm:cxn modelId="{75C30525-DF3D-489E-81C0-3915C880650A}" type="presOf" srcId="{8D35641F-87CC-465A-B118-5514860F96D9}" destId="{3C8B706E-1B4B-44BF-8A09-86B15CB59381}" srcOrd="0" destOrd="0" presId="urn:microsoft.com/office/officeart/2008/layout/LinedList"/>
    <dgm:cxn modelId="{24476E63-6483-4BA5-8CEA-0865DC7205EE}" type="presOf" srcId="{6F00916E-1314-4FA1-9035-4043355EF46A}" destId="{0A41AC8A-8F5E-476A-8719-21184B140CF2}" srcOrd="0" destOrd="0" presId="urn:microsoft.com/office/officeart/2008/layout/LinedList"/>
    <dgm:cxn modelId="{1ED7766B-408C-4E07-BF5B-82FA3DF8C473}" srcId="{8D35641F-87CC-465A-B118-5514860F96D9}" destId="{B5B69A66-D80C-4483-9760-E5D29A6024D8}" srcOrd="3" destOrd="0" parTransId="{78CEBB50-3020-4AF7-8D27-84E6EE6A3342}" sibTransId="{96F21B04-B071-4CE9-81BC-BD905644CE8B}"/>
    <dgm:cxn modelId="{E02D408C-4756-4AFD-A81E-FD79962872B9}" type="presOf" srcId="{B5B69A66-D80C-4483-9760-E5D29A6024D8}" destId="{3542FEB9-E45E-45AE-B049-4167A649AC8D}" srcOrd="0" destOrd="0" presId="urn:microsoft.com/office/officeart/2008/layout/LinedList"/>
    <dgm:cxn modelId="{C16241F5-E7EF-40A1-A7AC-8A800E667AC6}" srcId="{8D35641F-87CC-465A-B118-5514860F96D9}" destId="{B371D48A-D2E5-42DA-8BD7-3CB093ED83AF}" srcOrd="5" destOrd="0" parTransId="{A9A5610B-DEDF-458C-BC06-3643445228D5}" sibTransId="{D87CAEC4-CD0A-4AB3-96E3-0FDF430FA479}"/>
    <dgm:cxn modelId="{3699B077-580A-4435-8411-B0326A40EB2D}" srcId="{8D35641F-87CC-465A-B118-5514860F96D9}" destId="{50EED611-928F-4F58-B81F-BE69DB9F2E3B}" srcOrd="0" destOrd="0" parTransId="{1D42FD71-3E02-44AD-A48D-3A8E2C39537F}" sibTransId="{5E69B136-D9B6-495B-B744-17281A9C7947}"/>
    <dgm:cxn modelId="{E5D6FF19-8991-49A0-A8D3-7B0FBB63EC3C}" type="presOf" srcId="{B371D48A-D2E5-42DA-8BD7-3CB093ED83AF}" destId="{28873D66-622D-4F84-9C7E-35642EB00E7E}" srcOrd="0" destOrd="0" presId="urn:microsoft.com/office/officeart/2008/layout/LinedList"/>
    <dgm:cxn modelId="{0BE4A01B-3029-4123-AAFF-C6A6B2A4CC69}" type="presOf" srcId="{833DFE42-A83D-4A0C-A6FD-7266BFEE69C2}" destId="{FD1C5FB0-C4B3-4206-86DB-3619510FD8B8}" srcOrd="0" destOrd="0" presId="urn:microsoft.com/office/officeart/2008/layout/LinedList"/>
    <dgm:cxn modelId="{F5E3429D-DD41-4635-9370-485146C04925}" type="presOf" srcId="{7B22F594-6CF5-480A-A994-6C413C9A5058}" destId="{AB3E6755-E6FD-4ED4-A0C4-434FA6D2369F}" srcOrd="0" destOrd="0" presId="urn:microsoft.com/office/officeart/2008/layout/LinedList"/>
    <dgm:cxn modelId="{26D364DA-2EA5-4B61-B281-803ECB8F5E87}" type="presParOf" srcId="{AB3E6755-E6FD-4ED4-A0C4-434FA6D2369F}" destId="{7B85CC00-3045-4136-AA0F-597A75C618F6}" srcOrd="0" destOrd="0" presId="urn:microsoft.com/office/officeart/2008/layout/LinedList"/>
    <dgm:cxn modelId="{B2FAC0E7-BCA8-479F-92BC-9F6272FF0E89}" type="presParOf" srcId="{AB3E6755-E6FD-4ED4-A0C4-434FA6D2369F}" destId="{64C0D936-830B-4D79-B6ED-54908576A8E9}" srcOrd="1" destOrd="0" presId="urn:microsoft.com/office/officeart/2008/layout/LinedList"/>
    <dgm:cxn modelId="{19B70C11-DE62-4168-958D-99B1B02B6D68}" type="presParOf" srcId="{64C0D936-830B-4D79-B6ED-54908576A8E9}" destId="{3C8B706E-1B4B-44BF-8A09-86B15CB59381}" srcOrd="0" destOrd="0" presId="urn:microsoft.com/office/officeart/2008/layout/LinedList"/>
    <dgm:cxn modelId="{257C1FB2-1B77-4E5C-BB2B-A394D9A43B09}" type="presParOf" srcId="{64C0D936-830B-4D79-B6ED-54908576A8E9}" destId="{04FE7BAE-4519-4F9B-81FF-F0E45DABA94B}" srcOrd="1" destOrd="0" presId="urn:microsoft.com/office/officeart/2008/layout/LinedList"/>
    <dgm:cxn modelId="{E07E83D7-F43A-4C35-A835-BCB5C856D09B}" type="presParOf" srcId="{04FE7BAE-4519-4F9B-81FF-F0E45DABA94B}" destId="{E66D9FD9-0F66-4E2D-947E-77CFBE65B250}" srcOrd="0" destOrd="0" presId="urn:microsoft.com/office/officeart/2008/layout/LinedList"/>
    <dgm:cxn modelId="{BDDFEB9E-551B-463C-8171-EF49C28CDF02}" type="presParOf" srcId="{04FE7BAE-4519-4F9B-81FF-F0E45DABA94B}" destId="{06E17551-8558-4AEA-A952-73E71B3164FA}" srcOrd="1" destOrd="0" presId="urn:microsoft.com/office/officeart/2008/layout/LinedList"/>
    <dgm:cxn modelId="{6676263D-5F12-4B77-A00C-B5DDCE40729B}" type="presParOf" srcId="{06E17551-8558-4AEA-A952-73E71B3164FA}" destId="{6FEA440C-AF63-4D76-95A1-A2B940F8A9BA}" srcOrd="0" destOrd="0" presId="urn:microsoft.com/office/officeart/2008/layout/LinedList"/>
    <dgm:cxn modelId="{ED97DD2C-0596-414C-B000-ADB6916CD4BD}" type="presParOf" srcId="{06E17551-8558-4AEA-A952-73E71B3164FA}" destId="{E3CF9103-0A90-472B-B63A-5D99C55DD148}" srcOrd="1" destOrd="0" presId="urn:microsoft.com/office/officeart/2008/layout/LinedList"/>
    <dgm:cxn modelId="{5D48DFDA-462B-48AF-AA1A-2AB7F8F87B30}" type="presParOf" srcId="{06E17551-8558-4AEA-A952-73E71B3164FA}" destId="{FF3030A7-8C60-4649-ADDF-67C953BFD01D}" srcOrd="2" destOrd="0" presId="urn:microsoft.com/office/officeart/2008/layout/LinedList"/>
    <dgm:cxn modelId="{F53DEDDA-64B9-4B42-9783-A2E6FA556122}" type="presParOf" srcId="{04FE7BAE-4519-4F9B-81FF-F0E45DABA94B}" destId="{6CB381FB-325F-49D1-A50D-0B068785AEFA}" srcOrd="2" destOrd="0" presId="urn:microsoft.com/office/officeart/2008/layout/LinedList"/>
    <dgm:cxn modelId="{C6D376DF-9176-4BC0-B1FD-8EE0B6526469}" type="presParOf" srcId="{04FE7BAE-4519-4F9B-81FF-F0E45DABA94B}" destId="{07B2FD01-CD3A-41B0-8D0F-94FCAE9F980C}" srcOrd="3" destOrd="0" presId="urn:microsoft.com/office/officeart/2008/layout/LinedList"/>
    <dgm:cxn modelId="{26B84E88-E69C-43E0-BF32-25A23B3A3F58}" type="presParOf" srcId="{04FE7BAE-4519-4F9B-81FF-F0E45DABA94B}" destId="{F2A1879B-51A1-4F7D-BE78-B3044733B86F}" srcOrd="4" destOrd="0" presId="urn:microsoft.com/office/officeart/2008/layout/LinedList"/>
    <dgm:cxn modelId="{D6AE701B-28C3-4ACF-A4F5-A5314BFEB616}" type="presParOf" srcId="{F2A1879B-51A1-4F7D-BE78-B3044733B86F}" destId="{CE2F355C-89FF-4E32-98E5-A177DC441835}" srcOrd="0" destOrd="0" presId="urn:microsoft.com/office/officeart/2008/layout/LinedList"/>
    <dgm:cxn modelId="{D3774E1E-79AA-4E51-9E76-0278557122AB}" type="presParOf" srcId="{F2A1879B-51A1-4F7D-BE78-B3044733B86F}" destId="{FD1C5FB0-C4B3-4206-86DB-3619510FD8B8}" srcOrd="1" destOrd="0" presId="urn:microsoft.com/office/officeart/2008/layout/LinedList"/>
    <dgm:cxn modelId="{695B9B06-099D-475A-AD95-4BC15603152F}" type="presParOf" srcId="{F2A1879B-51A1-4F7D-BE78-B3044733B86F}" destId="{16C57905-8853-4FD6-B5BA-771758C0DEE0}" srcOrd="2" destOrd="0" presId="urn:microsoft.com/office/officeart/2008/layout/LinedList"/>
    <dgm:cxn modelId="{22B242D2-4A84-4231-98CA-4FCA5C7C2BAB}" type="presParOf" srcId="{04FE7BAE-4519-4F9B-81FF-F0E45DABA94B}" destId="{EBACA64D-1A9A-43EE-A523-D3B12DAE37C5}" srcOrd="5" destOrd="0" presId="urn:microsoft.com/office/officeart/2008/layout/LinedList"/>
    <dgm:cxn modelId="{64081A7C-B2CA-4572-9CC5-D3B2585304EC}" type="presParOf" srcId="{04FE7BAE-4519-4F9B-81FF-F0E45DABA94B}" destId="{E2F9145F-6781-4FC6-8674-F6FC47AF4761}" srcOrd="6" destOrd="0" presId="urn:microsoft.com/office/officeart/2008/layout/LinedList"/>
    <dgm:cxn modelId="{67562C99-7B4A-4CAD-BDE8-A0F83B8C9103}" type="presParOf" srcId="{04FE7BAE-4519-4F9B-81FF-F0E45DABA94B}" destId="{E1EF0DF6-7561-4E35-A1FD-43F0D05CF47F}" srcOrd="7" destOrd="0" presId="urn:microsoft.com/office/officeart/2008/layout/LinedList"/>
    <dgm:cxn modelId="{9DCDB5D7-BCE5-41D1-8ED8-9CE8EF21A4FF}" type="presParOf" srcId="{E1EF0DF6-7561-4E35-A1FD-43F0D05CF47F}" destId="{11AA980B-AA98-4715-A353-AB0F408BA254}" srcOrd="0" destOrd="0" presId="urn:microsoft.com/office/officeart/2008/layout/LinedList"/>
    <dgm:cxn modelId="{13F86997-DC33-4A3E-89AD-97DFA1C40535}" type="presParOf" srcId="{E1EF0DF6-7561-4E35-A1FD-43F0D05CF47F}" destId="{0A41AC8A-8F5E-476A-8719-21184B140CF2}" srcOrd="1" destOrd="0" presId="urn:microsoft.com/office/officeart/2008/layout/LinedList"/>
    <dgm:cxn modelId="{F970D2E0-76EB-4716-A631-FD7FA2C3C89B}" type="presParOf" srcId="{E1EF0DF6-7561-4E35-A1FD-43F0D05CF47F}" destId="{51C32FD6-A60F-4041-809F-8DC393B872BA}" srcOrd="2" destOrd="0" presId="urn:microsoft.com/office/officeart/2008/layout/LinedList"/>
    <dgm:cxn modelId="{AD98DC0B-A6FA-4151-BD80-4D28C39C3569}" type="presParOf" srcId="{04FE7BAE-4519-4F9B-81FF-F0E45DABA94B}" destId="{24D3D83F-1C82-4B91-82BB-CE0A8E251C59}" srcOrd="8" destOrd="0" presId="urn:microsoft.com/office/officeart/2008/layout/LinedList"/>
    <dgm:cxn modelId="{7E46204A-6963-4728-B14C-F204FD2C1FDB}" type="presParOf" srcId="{04FE7BAE-4519-4F9B-81FF-F0E45DABA94B}" destId="{ED73D989-D407-450B-9642-702A2D8EC73C}" srcOrd="9" destOrd="0" presId="urn:microsoft.com/office/officeart/2008/layout/LinedList"/>
    <dgm:cxn modelId="{C6928F27-9107-46B1-8795-D1C4591F558A}" type="presParOf" srcId="{04FE7BAE-4519-4F9B-81FF-F0E45DABA94B}" destId="{0AC71066-071F-4641-89B5-A3E26D64523A}" srcOrd="10" destOrd="0" presId="urn:microsoft.com/office/officeart/2008/layout/LinedList"/>
    <dgm:cxn modelId="{919BBAFA-0701-45F7-AAF0-3EAF5EE31698}" type="presParOf" srcId="{0AC71066-071F-4641-89B5-A3E26D64523A}" destId="{C54D65E7-B165-4317-BBF1-3AFE71E9AD45}" srcOrd="0" destOrd="0" presId="urn:microsoft.com/office/officeart/2008/layout/LinedList"/>
    <dgm:cxn modelId="{EA172F41-27B5-4B8D-A605-7D2D20FDBD18}" type="presParOf" srcId="{0AC71066-071F-4641-89B5-A3E26D64523A}" destId="{3542FEB9-E45E-45AE-B049-4167A649AC8D}" srcOrd="1" destOrd="0" presId="urn:microsoft.com/office/officeart/2008/layout/LinedList"/>
    <dgm:cxn modelId="{1A5B6E37-1297-47B0-9CE6-C0894BF68DBD}" type="presParOf" srcId="{0AC71066-071F-4641-89B5-A3E26D64523A}" destId="{62D67D68-739A-4FB5-84FF-E2C75CF5CCE6}" srcOrd="2" destOrd="0" presId="urn:microsoft.com/office/officeart/2008/layout/LinedList"/>
    <dgm:cxn modelId="{E40F70DE-3675-423C-9EF9-66C435BCC76E}" type="presParOf" srcId="{04FE7BAE-4519-4F9B-81FF-F0E45DABA94B}" destId="{066BCBC5-F3B7-4E2C-ABED-14685CBDD5FC}" srcOrd="11" destOrd="0" presId="urn:microsoft.com/office/officeart/2008/layout/LinedList"/>
    <dgm:cxn modelId="{EAAECE86-F72D-454E-9763-3B6158028F7E}" type="presParOf" srcId="{04FE7BAE-4519-4F9B-81FF-F0E45DABA94B}" destId="{8F1FDABD-770B-4D0A-917F-8A901FADA6D0}" srcOrd="12" destOrd="0" presId="urn:microsoft.com/office/officeart/2008/layout/LinedList"/>
    <dgm:cxn modelId="{B635A076-CE66-4CE9-A055-C5DB275E3507}" type="presParOf" srcId="{04FE7BAE-4519-4F9B-81FF-F0E45DABA94B}" destId="{06E8102F-FBE5-4C09-ADFB-C7F8D506F532}" srcOrd="13" destOrd="0" presId="urn:microsoft.com/office/officeart/2008/layout/LinedList"/>
    <dgm:cxn modelId="{4BF79FA0-7773-4DE0-9602-45C2B9A681BE}" type="presParOf" srcId="{06E8102F-FBE5-4C09-ADFB-C7F8D506F532}" destId="{B1965E34-795F-40E0-A0BF-190D810FB7F7}" srcOrd="0" destOrd="0" presId="urn:microsoft.com/office/officeart/2008/layout/LinedList"/>
    <dgm:cxn modelId="{D1C42F85-37B4-4655-86FE-4770AB288C2F}" type="presParOf" srcId="{06E8102F-FBE5-4C09-ADFB-C7F8D506F532}" destId="{1D84CB7E-32A0-4F80-BE18-4D3FEC60619D}" srcOrd="1" destOrd="0" presId="urn:microsoft.com/office/officeart/2008/layout/LinedList"/>
    <dgm:cxn modelId="{468C2655-5CA7-46C7-B022-044A3E6906D0}" type="presParOf" srcId="{06E8102F-FBE5-4C09-ADFB-C7F8D506F532}" destId="{1CCF2F3C-64C1-46E6-8A79-0653D5A375B7}" srcOrd="2" destOrd="0" presId="urn:microsoft.com/office/officeart/2008/layout/LinedList"/>
    <dgm:cxn modelId="{7F70017E-09EF-40F3-BEAD-A52AA66CEFB6}" type="presParOf" srcId="{04FE7BAE-4519-4F9B-81FF-F0E45DABA94B}" destId="{7626477A-4528-4C0B-8FE7-5A71205B06A6}" srcOrd="14" destOrd="0" presId="urn:microsoft.com/office/officeart/2008/layout/LinedList"/>
    <dgm:cxn modelId="{49FF2B21-6CA6-4899-B219-F6920C8792DA}" type="presParOf" srcId="{04FE7BAE-4519-4F9B-81FF-F0E45DABA94B}" destId="{2B9A82FC-5AE4-4E46-A535-CE180F79D846}" srcOrd="15" destOrd="0" presId="urn:microsoft.com/office/officeart/2008/layout/LinedList"/>
    <dgm:cxn modelId="{AA7C6BBB-825F-4C44-8F2F-4F3321A77CCE}" type="presParOf" srcId="{04FE7BAE-4519-4F9B-81FF-F0E45DABA94B}" destId="{38B1A76A-09B0-4F29-BA5E-5C7A10C57C97}" srcOrd="16" destOrd="0" presId="urn:microsoft.com/office/officeart/2008/layout/LinedList"/>
    <dgm:cxn modelId="{9F849AB5-2E6E-4711-8E9E-D8EF2F9E9979}" type="presParOf" srcId="{38B1A76A-09B0-4F29-BA5E-5C7A10C57C97}" destId="{3A0B4CC2-A89B-490C-B2B4-94007E92885E}" srcOrd="0" destOrd="0" presId="urn:microsoft.com/office/officeart/2008/layout/LinedList"/>
    <dgm:cxn modelId="{EB7D5746-0BB9-4876-AB9A-C99C5C672F63}" type="presParOf" srcId="{38B1A76A-09B0-4F29-BA5E-5C7A10C57C97}" destId="{28873D66-622D-4F84-9C7E-35642EB00E7E}" srcOrd="1" destOrd="0" presId="urn:microsoft.com/office/officeart/2008/layout/LinedList"/>
    <dgm:cxn modelId="{C4C7CEB5-E5E4-4528-9846-FBA35A887330}" type="presParOf" srcId="{38B1A76A-09B0-4F29-BA5E-5C7A10C57C97}" destId="{9210EBBA-36A1-4504-A845-79FBB3BEC3CC}" srcOrd="2" destOrd="0" presId="urn:microsoft.com/office/officeart/2008/layout/LinedList"/>
    <dgm:cxn modelId="{C310D870-5FA7-4E39-918F-911631A016AD}" type="presParOf" srcId="{04FE7BAE-4519-4F9B-81FF-F0E45DABA94B}" destId="{1ABF0588-F308-4594-8324-23B35A2627E3}" srcOrd="17" destOrd="0" presId="urn:microsoft.com/office/officeart/2008/layout/LinedList"/>
    <dgm:cxn modelId="{5386E835-DBAE-4D78-8ABA-3F82EB209B8D}" type="presParOf" srcId="{04FE7BAE-4519-4F9B-81FF-F0E45DABA94B}" destId="{DB9BC556-9CC5-44EB-B1BB-50E4E96D60B3}" srcOrd="18" destOrd="0" presId="urn:microsoft.com/office/officeart/2008/layout/LinedList"/>
  </dgm:cxnLst>
  <dgm:bg>
    <a:solidFill>
      <a:schemeClr val="accent2">
        <a:lumMod val="40000"/>
        <a:lumOff val="60000"/>
      </a:schemeClr>
    </a:solid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B22F594-6CF5-480A-A994-6C413C9A50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8D35641F-87CC-465A-B118-5514860F96D9}">
      <dgm:prSet phldrT="[Metin]"/>
      <dgm:spPr/>
      <dgm:t>
        <a:bodyPr/>
        <a:lstStyle/>
        <a:p>
          <a:pPr algn="ctr"/>
          <a:endParaRPr lang="tr-TR" dirty="0"/>
        </a:p>
      </dgm:t>
    </dgm:pt>
    <dgm:pt modelId="{7CE1D343-A7AA-4FE2-BC37-A94CFD889709}" type="parTrans" cxnId="{96E45DFC-4D76-4C17-9F36-712BE19A95C0}">
      <dgm:prSet/>
      <dgm:spPr/>
      <dgm:t>
        <a:bodyPr/>
        <a:lstStyle/>
        <a:p>
          <a:endParaRPr lang="tr-TR"/>
        </a:p>
      </dgm:t>
    </dgm:pt>
    <dgm:pt modelId="{002E30C5-EDF3-4904-AB8B-7526CE4CFEBA}" type="sibTrans" cxnId="{96E45DFC-4D76-4C17-9F36-712BE19A95C0}">
      <dgm:prSet/>
      <dgm:spPr/>
      <dgm:t>
        <a:bodyPr/>
        <a:lstStyle/>
        <a:p>
          <a:endParaRPr lang="tr-TR"/>
        </a:p>
      </dgm:t>
    </dgm:pt>
    <dgm:pt modelId="{50EED611-928F-4F58-B81F-BE69DB9F2E3B}">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yatay ve dikey iletişimi kapsayan yazılı, elektronik veya sözlü etkin bir iç iletişim sistemi mevcut mu?</a:t>
          </a:r>
          <a:endParaRPr lang="tr-TR" dirty="0"/>
        </a:p>
      </dgm:t>
    </dgm:pt>
    <dgm:pt modelId="{1D42FD71-3E02-44AD-A48D-3A8E2C39537F}" type="parTrans" cxnId="{3699B077-580A-4435-8411-B0326A40EB2D}">
      <dgm:prSet/>
      <dgm:spPr/>
      <dgm:t>
        <a:bodyPr/>
        <a:lstStyle/>
        <a:p>
          <a:endParaRPr lang="tr-TR"/>
        </a:p>
      </dgm:t>
    </dgm:pt>
    <dgm:pt modelId="{5E69B136-D9B6-495B-B744-17281A9C7947}" type="sibTrans" cxnId="{3699B077-580A-4435-8411-B0326A40EB2D}">
      <dgm:prSet/>
      <dgm:spPr/>
      <dgm:t>
        <a:bodyPr/>
        <a:lstStyle/>
        <a:p>
          <a:endParaRPr lang="tr-TR"/>
        </a:p>
      </dgm:t>
    </dgm:pt>
    <dgm:pt modelId="{833DFE42-A83D-4A0C-A6FD-7266BFEE69C2}">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dış paydaşlar ile etkin iletişimi sağlayacak bir dış iletişim sistemi mevcut mu?</a:t>
          </a:r>
          <a:endParaRPr lang="tr-TR" dirty="0"/>
        </a:p>
      </dgm:t>
    </dgm:pt>
    <dgm:pt modelId="{42ECB5FB-B5CA-453D-8F21-34122B2772BE}" type="parTrans" cxnId="{BC3E7788-14CA-4C2A-A00D-FA5BA99B88C4}">
      <dgm:prSet/>
      <dgm:spPr/>
      <dgm:t>
        <a:bodyPr/>
        <a:lstStyle/>
        <a:p>
          <a:endParaRPr lang="tr-TR"/>
        </a:p>
      </dgm:t>
    </dgm:pt>
    <dgm:pt modelId="{1A733CA7-C930-45E6-9979-C44C5EE480A5}" type="sibTrans" cxnId="{BC3E7788-14CA-4C2A-A00D-FA5BA99B88C4}">
      <dgm:prSet/>
      <dgm:spPr/>
      <dgm:t>
        <a:bodyPr/>
        <a:lstStyle/>
        <a:p>
          <a:endParaRPr lang="tr-TR"/>
        </a:p>
      </dgm:t>
    </dgm:pt>
    <dgm:pt modelId="{0FDE4155-95BD-4B15-8B35-E287D7DEDEA8}">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Mevcut bilgi sistemleri idare/birim tarafından belirlenmiş hedeflerin izlenmesine ve bu doğrultuda gerçekleştirilen faaliyetler üzerinde etkin bir gözetim ve değerlendirme yapılmasına imkân veriyor mu</a:t>
          </a:r>
          <a:endParaRPr lang="tr-TR" dirty="0"/>
        </a:p>
      </dgm:t>
    </dgm:pt>
    <dgm:pt modelId="{042A1081-0796-43E3-8572-A06B82B8747B}" type="parTrans" cxnId="{C3115266-E92A-4F49-A7D7-3E2CEC997D71}">
      <dgm:prSet/>
      <dgm:spPr/>
      <dgm:t>
        <a:bodyPr/>
        <a:lstStyle/>
        <a:p>
          <a:endParaRPr lang="tr-TR"/>
        </a:p>
      </dgm:t>
    </dgm:pt>
    <dgm:pt modelId="{CDCD4492-AA90-4DF7-A8A9-D3524DAB4191}" type="sibTrans" cxnId="{C3115266-E92A-4F49-A7D7-3E2CEC997D71}">
      <dgm:prSet/>
      <dgm:spPr/>
      <dgm:t>
        <a:bodyPr/>
        <a:lstStyle/>
        <a:p>
          <a:endParaRPr lang="tr-TR"/>
        </a:p>
      </dgm:t>
    </dgm:pt>
    <dgm:pt modelId="{6F00916E-1314-4FA1-9035-4043355EF46A}">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Mevcut iç ve dış iletişim sistemleri personelin ve/veya dış paydaşların beklenti, öneri ve şikâyetlerini iletmelerine imkân veriyor mu?</a:t>
          </a:r>
          <a:endParaRPr lang="tr-TR" dirty="0"/>
        </a:p>
      </dgm:t>
    </dgm:pt>
    <dgm:pt modelId="{AB46A16F-BA58-4BA7-8470-9F13A87150B3}" type="parTrans" cxnId="{5A170E9A-5E22-498B-AA4B-B010D9A5F61B}">
      <dgm:prSet/>
      <dgm:spPr/>
      <dgm:t>
        <a:bodyPr/>
        <a:lstStyle/>
        <a:p>
          <a:endParaRPr lang="tr-TR"/>
        </a:p>
      </dgm:t>
    </dgm:pt>
    <dgm:pt modelId="{4C92AC79-F7DC-416B-9A0E-D0664AFBEB4E}" type="sibTrans" cxnId="{5A170E9A-5E22-498B-AA4B-B010D9A5F61B}">
      <dgm:prSet/>
      <dgm:spPr/>
      <dgm:t>
        <a:bodyPr/>
        <a:lstStyle/>
        <a:p>
          <a:endParaRPr lang="tr-TR"/>
        </a:p>
      </dgm:t>
    </dgm:pt>
    <dgm:pt modelId="{B5B69A66-D80C-4483-9760-E5D29A6024D8}">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personelin görev ve sorumlulukları ile birimin misyon ve hedefleri kapsamında kendisinden neler beklendiği yöneticiler tarafından yazılı olarak belirlenip ilgili personele bildiriliyor mu?</a:t>
          </a:r>
          <a:endParaRPr lang="tr-TR" dirty="0"/>
        </a:p>
      </dgm:t>
    </dgm:pt>
    <dgm:pt modelId="{78CEBB50-3020-4AF7-8D27-84E6EE6A3342}" type="parTrans" cxnId="{1ED7766B-408C-4E07-BF5B-82FA3DF8C473}">
      <dgm:prSet/>
      <dgm:spPr/>
      <dgm:t>
        <a:bodyPr/>
        <a:lstStyle/>
        <a:p>
          <a:endParaRPr lang="tr-TR"/>
        </a:p>
      </dgm:t>
    </dgm:pt>
    <dgm:pt modelId="{96F21B04-B071-4CE9-81BC-BD905644CE8B}" type="sibTrans" cxnId="{1ED7766B-408C-4E07-BF5B-82FA3DF8C473}">
      <dgm:prSet/>
      <dgm:spPr/>
      <dgm:t>
        <a:bodyPr/>
        <a:lstStyle/>
        <a:p>
          <a:endParaRPr lang="tr-TR"/>
        </a:p>
      </dgm:t>
    </dgm:pt>
    <dgm:pt modelId="{65F58FC4-01F3-4547-8CA9-C8012ABB8D69}">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hangi raporların, kim tarafından ne sıklıkta ne zaman hazırlanacağı, kime sunulacağı, dayanağı ve hazırlanan raporların kim tarafından kontrol edileceği açıkça belirlenip ve personele duyuruldu mu?</a:t>
          </a:r>
          <a:endParaRPr lang="tr-TR" dirty="0"/>
        </a:p>
      </dgm:t>
    </dgm:pt>
    <dgm:pt modelId="{128C6D12-B338-4446-A309-99AAE17F2443}" type="parTrans" cxnId="{E6983EB4-44AC-475E-BD06-F28C40E0070C}">
      <dgm:prSet/>
      <dgm:spPr/>
      <dgm:t>
        <a:bodyPr/>
        <a:lstStyle/>
        <a:p>
          <a:endParaRPr lang="tr-TR"/>
        </a:p>
      </dgm:t>
    </dgm:pt>
    <dgm:pt modelId="{41885D3F-FF8E-4936-A1A6-31E6ACA34628}" type="sibTrans" cxnId="{E6983EB4-44AC-475E-BD06-F28C40E0070C}">
      <dgm:prSet/>
      <dgm:spPr/>
      <dgm:t>
        <a:bodyPr/>
        <a:lstStyle/>
        <a:p>
          <a:endParaRPr lang="tr-TR"/>
        </a:p>
      </dgm:t>
    </dgm:pt>
    <dgm:pt modelId="{AB3E6755-E6FD-4ED4-A0C4-434FA6D2369F}" type="pres">
      <dgm:prSet presAssocID="{7B22F594-6CF5-480A-A994-6C413C9A5058}" presName="vert0" presStyleCnt="0">
        <dgm:presLayoutVars>
          <dgm:dir/>
          <dgm:animOne val="branch"/>
          <dgm:animLvl val="lvl"/>
        </dgm:presLayoutVars>
      </dgm:prSet>
      <dgm:spPr/>
      <dgm:t>
        <a:bodyPr/>
        <a:lstStyle/>
        <a:p>
          <a:endParaRPr lang="tr-TR"/>
        </a:p>
      </dgm:t>
    </dgm:pt>
    <dgm:pt modelId="{7B85CC00-3045-4136-AA0F-597A75C618F6}" type="pres">
      <dgm:prSet presAssocID="{8D35641F-87CC-465A-B118-5514860F96D9}" presName="thickLine" presStyleLbl="alignNode1" presStyleIdx="0" presStyleCnt="1"/>
      <dgm:spPr/>
      <dgm:t>
        <a:bodyPr/>
        <a:lstStyle/>
        <a:p>
          <a:endParaRPr lang="tr-TR"/>
        </a:p>
      </dgm:t>
    </dgm:pt>
    <dgm:pt modelId="{64C0D936-830B-4D79-B6ED-54908576A8E9}" type="pres">
      <dgm:prSet presAssocID="{8D35641F-87CC-465A-B118-5514860F96D9}" presName="horz1" presStyleCnt="0"/>
      <dgm:spPr/>
    </dgm:pt>
    <dgm:pt modelId="{3C8B706E-1B4B-44BF-8A09-86B15CB59381}" type="pres">
      <dgm:prSet presAssocID="{8D35641F-87CC-465A-B118-5514860F96D9}" presName="tx1" presStyleLbl="revTx" presStyleIdx="0" presStyleCnt="7"/>
      <dgm:spPr/>
      <dgm:t>
        <a:bodyPr/>
        <a:lstStyle/>
        <a:p>
          <a:endParaRPr lang="tr-TR"/>
        </a:p>
      </dgm:t>
    </dgm:pt>
    <dgm:pt modelId="{04FE7BAE-4519-4F9B-81FF-F0E45DABA94B}" type="pres">
      <dgm:prSet presAssocID="{8D35641F-87CC-465A-B118-5514860F96D9}" presName="vert1" presStyleCnt="0"/>
      <dgm:spPr/>
    </dgm:pt>
    <dgm:pt modelId="{E66D9FD9-0F66-4E2D-947E-77CFBE65B250}" type="pres">
      <dgm:prSet presAssocID="{50EED611-928F-4F58-B81F-BE69DB9F2E3B}" presName="vertSpace2a" presStyleCnt="0"/>
      <dgm:spPr/>
    </dgm:pt>
    <dgm:pt modelId="{06E17551-8558-4AEA-A952-73E71B3164FA}" type="pres">
      <dgm:prSet presAssocID="{50EED611-928F-4F58-B81F-BE69DB9F2E3B}" presName="horz2" presStyleCnt="0"/>
      <dgm:spPr/>
    </dgm:pt>
    <dgm:pt modelId="{6FEA440C-AF63-4D76-95A1-A2B940F8A9BA}" type="pres">
      <dgm:prSet presAssocID="{50EED611-928F-4F58-B81F-BE69DB9F2E3B}" presName="horzSpace2" presStyleCnt="0"/>
      <dgm:spPr/>
    </dgm:pt>
    <dgm:pt modelId="{E3CF9103-0A90-472B-B63A-5D99C55DD148}" type="pres">
      <dgm:prSet presAssocID="{50EED611-928F-4F58-B81F-BE69DB9F2E3B}" presName="tx2" presStyleLbl="revTx" presStyleIdx="1" presStyleCnt="7"/>
      <dgm:spPr/>
      <dgm:t>
        <a:bodyPr/>
        <a:lstStyle/>
        <a:p>
          <a:endParaRPr lang="tr-TR"/>
        </a:p>
      </dgm:t>
    </dgm:pt>
    <dgm:pt modelId="{FF3030A7-8C60-4649-ADDF-67C953BFD01D}" type="pres">
      <dgm:prSet presAssocID="{50EED611-928F-4F58-B81F-BE69DB9F2E3B}" presName="vert2" presStyleCnt="0"/>
      <dgm:spPr/>
    </dgm:pt>
    <dgm:pt modelId="{6CB381FB-325F-49D1-A50D-0B068785AEFA}" type="pres">
      <dgm:prSet presAssocID="{50EED611-928F-4F58-B81F-BE69DB9F2E3B}" presName="thinLine2b" presStyleLbl="callout" presStyleIdx="0" presStyleCnt="6"/>
      <dgm:spPr/>
    </dgm:pt>
    <dgm:pt modelId="{07B2FD01-CD3A-41B0-8D0F-94FCAE9F980C}" type="pres">
      <dgm:prSet presAssocID="{50EED611-928F-4F58-B81F-BE69DB9F2E3B}" presName="vertSpace2b" presStyleCnt="0"/>
      <dgm:spPr/>
    </dgm:pt>
    <dgm:pt modelId="{F2A1879B-51A1-4F7D-BE78-B3044733B86F}" type="pres">
      <dgm:prSet presAssocID="{833DFE42-A83D-4A0C-A6FD-7266BFEE69C2}" presName="horz2" presStyleCnt="0"/>
      <dgm:spPr/>
    </dgm:pt>
    <dgm:pt modelId="{CE2F355C-89FF-4E32-98E5-A177DC441835}" type="pres">
      <dgm:prSet presAssocID="{833DFE42-A83D-4A0C-A6FD-7266BFEE69C2}" presName="horzSpace2" presStyleCnt="0"/>
      <dgm:spPr/>
    </dgm:pt>
    <dgm:pt modelId="{FD1C5FB0-C4B3-4206-86DB-3619510FD8B8}" type="pres">
      <dgm:prSet presAssocID="{833DFE42-A83D-4A0C-A6FD-7266BFEE69C2}" presName="tx2" presStyleLbl="revTx" presStyleIdx="2" presStyleCnt="7"/>
      <dgm:spPr/>
      <dgm:t>
        <a:bodyPr/>
        <a:lstStyle/>
        <a:p>
          <a:endParaRPr lang="tr-TR"/>
        </a:p>
      </dgm:t>
    </dgm:pt>
    <dgm:pt modelId="{16C57905-8853-4FD6-B5BA-771758C0DEE0}" type="pres">
      <dgm:prSet presAssocID="{833DFE42-A83D-4A0C-A6FD-7266BFEE69C2}" presName="vert2" presStyleCnt="0"/>
      <dgm:spPr/>
    </dgm:pt>
    <dgm:pt modelId="{EBACA64D-1A9A-43EE-A523-D3B12DAE37C5}" type="pres">
      <dgm:prSet presAssocID="{833DFE42-A83D-4A0C-A6FD-7266BFEE69C2}" presName="thinLine2b" presStyleLbl="callout" presStyleIdx="1" presStyleCnt="6"/>
      <dgm:spPr/>
    </dgm:pt>
    <dgm:pt modelId="{E2F9145F-6781-4FC6-8674-F6FC47AF4761}" type="pres">
      <dgm:prSet presAssocID="{833DFE42-A83D-4A0C-A6FD-7266BFEE69C2}" presName="vertSpace2b" presStyleCnt="0"/>
      <dgm:spPr/>
    </dgm:pt>
    <dgm:pt modelId="{E1EF0DF6-7561-4E35-A1FD-43F0D05CF47F}" type="pres">
      <dgm:prSet presAssocID="{6F00916E-1314-4FA1-9035-4043355EF46A}" presName="horz2" presStyleCnt="0"/>
      <dgm:spPr/>
    </dgm:pt>
    <dgm:pt modelId="{11AA980B-AA98-4715-A353-AB0F408BA254}" type="pres">
      <dgm:prSet presAssocID="{6F00916E-1314-4FA1-9035-4043355EF46A}" presName="horzSpace2" presStyleCnt="0"/>
      <dgm:spPr/>
    </dgm:pt>
    <dgm:pt modelId="{0A41AC8A-8F5E-476A-8719-21184B140CF2}" type="pres">
      <dgm:prSet presAssocID="{6F00916E-1314-4FA1-9035-4043355EF46A}" presName="tx2" presStyleLbl="revTx" presStyleIdx="3" presStyleCnt="7"/>
      <dgm:spPr/>
      <dgm:t>
        <a:bodyPr/>
        <a:lstStyle/>
        <a:p>
          <a:endParaRPr lang="tr-TR"/>
        </a:p>
      </dgm:t>
    </dgm:pt>
    <dgm:pt modelId="{51C32FD6-A60F-4041-809F-8DC393B872BA}" type="pres">
      <dgm:prSet presAssocID="{6F00916E-1314-4FA1-9035-4043355EF46A}" presName="vert2" presStyleCnt="0"/>
      <dgm:spPr/>
    </dgm:pt>
    <dgm:pt modelId="{24D3D83F-1C82-4B91-82BB-CE0A8E251C59}" type="pres">
      <dgm:prSet presAssocID="{6F00916E-1314-4FA1-9035-4043355EF46A}" presName="thinLine2b" presStyleLbl="callout" presStyleIdx="2" presStyleCnt="6"/>
      <dgm:spPr/>
    </dgm:pt>
    <dgm:pt modelId="{ED73D989-D407-450B-9642-702A2D8EC73C}" type="pres">
      <dgm:prSet presAssocID="{6F00916E-1314-4FA1-9035-4043355EF46A}" presName="vertSpace2b" presStyleCnt="0"/>
      <dgm:spPr/>
    </dgm:pt>
    <dgm:pt modelId="{0AC71066-071F-4641-89B5-A3E26D64523A}" type="pres">
      <dgm:prSet presAssocID="{B5B69A66-D80C-4483-9760-E5D29A6024D8}" presName="horz2" presStyleCnt="0"/>
      <dgm:spPr/>
    </dgm:pt>
    <dgm:pt modelId="{C54D65E7-B165-4317-BBF1-3AFE71E9AD45}" type="pres">
      <dgm:prSet presAssocID="{B5B69A66-D80C-4483-9760-E5D29A6024D8}" presName="horzSpace2" presStyleCnt="0"/>
      <dgm:spPr/>
    </dgm:pt>
    <dgm:pt modelId="{3542FEB9-E45E-45AE-B049-4167A649AC8D}" type="pres">
      <dgm:prSet presAssocID="{B5B69A66-D80C-4483-9760-E5D29A6024D8}" presName="tx2" presStyleLbl="revTx" presStyleIdx="4" presStyleCnt="7"/>
      <dgm:spPr/>
      <dgm:t>
        <a:bodyPr/>
        <a:lstStyle/>
        <a:p>
          <a:endParaRPr lang="tr-TR"/>
        </a:p>
      </dgm:t>
    </dgm:pt>
    <dgm:pt modelId="{62D67D68-739A-4FB5-84FF-E2C75CF5CCE6}" type="pres">
      <dgm:prSet presAssocID="{B5B69A66-D80C-4483-9760-E5D29A6024D8}" presName="vert2" presStyleCnt="0"/>
      <dgm:spPr/>
    </dgm:pt>
    <dgm:pt modelId="{066BCBC5-F3B7-4E2C-ABED-14685CBDD5FC}" type="pres">
      <dgm:prSet presAssocID="{B5B69A66-D80C-4483-9760-E5D29A6024D8}" presName="thinLine2b" presStyleLbl="callout" presStyleIdx="3" presStyleCnt="6"/>
      <dgm:spPr/>
    </dgm:pt>
    <dgm:pt modelId="{8F1FDABD-770B-4D0A-917F-8A901FADA6D0}" type="pres">
      <dgm:prSet presAssocID="{B5B69A66-D80C-4483-9760-E5D29A6024D8}" presName="vertSpace2b" presStyleCnt="0"/>
      <dgm:spPr/>
    </dgm:pt>
    <dgm:pt modelId="{06E8102F-FBE5-4C09-ADFB-C7F8D506F532}" type="pres">
      <dgm:prSet presAssocID="{0FDE4155-95BD-4B15-8B35-E287D7DEDEA8}" presName="horz2" presStyleCnt="0"/>
      <dgm:spPr/>
    </dgm:pt>
    <dgm:pt modelId="{B1965E34-795F-40E0-A0BF-190D810FB7F7}" type="pres">
      <dgm:prSet presAssocID="{0FDE4155-95BD-4B15-8B35-E287D7DEDEA8}" presName="horzSpace2" presStyleCnt="0"/>
      <dgm:spPr/>
    </dgm:pt>
    <dgm:pt modelId="{1D84CB7E-32A0-4F80-BE18-4D3FEC60619D}" type="pres">
      <dgm:prSet presAssocID="{0FDE4155-95BD-4B15-8B35-E287D7DEDEA8}" presName="tx2" presStyleLbl="revTx" presStyleIdx="5" presStyleCnt="7"/>
      <dgm:spPr/>
      <dgm:t>
        <a:bodyPr/>
        <a:lstStyle/>
        <a:p>
          <a:endParaRPr lang="tr-TR"/>
        </a:p>
      </dgm:t>
    </dgm:pt>
    <dgm:pt modelId="{1CCF2F3C-64C1-46E6-8A79-0653D5A375B7}" type="pres">
      <dgm:prSet presAssocID="{0FDE4155-95BD-4B15-8B35-E287D7DEDEA8}" presName="vert2" presStyleCnt="0"/>
      <dgm:spPr/>
    </dgm:pt>
    <dgm:pt modelId="{7626477A-4528-4C0B-8FE7-5A71205B06A6}" type="pres">
      <dgm:prSet presAssocID="{0FDE4155-95BD-4B15-8B35-E287D7DEDEA8}" presName="thinLine2b" presStyleLbl="callout" presStyleIdx="4" presStyleCnt="6"/>
      <dgm:spPr/>
    </dgm:pt>
    <dgm:pt modelId="{2B9A82FC-5AE4-4E46-A535-CE180F79D846}" type="pres">
      <dgm:prSet presAssocID="{0FDE4155-95BD-4B15-8B35-E287D7DEDEA8}" presName="vertSpace2b" presStyleCnt="0"/>
      <dgm:spPr/>
    </dgm:pt>
    <dgm:pt modelId="{D16863C3-79CD-49AC-9950-588DB9A306F7}" type="pres">
      <dgm:prSet presAssocID="{65F58FC4-01F3-4547-8CA9-C8012ABB8D69}" presName="horz2" presStyleCnt="0"/>
      <dgm:spPr/>
    </dgm:pt>
    <dgm:pt modelId="{9E9239D9-52D1-4781-8365-1BC9DABD1030}" type="pres">
      <dgm:prSet presAssocID="{65F58FC4-01F3-4547-8CA9-C8012ABB8D69}" presName="horzSpace2" presStyleCnt="0"/>
      <dgm:spPr/>
    </dgm:pt>
    <dgm:pt modelId="{9871AC56-0E1D-407D-91C2-963CFB1A4070}" type="pres">
      <dgm:prSet presAssocID="{65F58FC4-01F3-4547-8CA9-C8012ABB8D69}" presName="tx2" presStyleLbl="revTx" presStyleIdx="6" presStyleCnt="7"/>
      <dgm:spPr/>
      <dgm:t>
        <a:bodyPr/>
        <a:lstStyle/>
        <a:p>
          <a:endParaRPr lang="tr-TR"/>
        </a:p>
      </dgm:t>
    </dgm:pt>
    <dgm:pt modelId="{AAB158D3-4A43-4A6A-822E-BBDFAD4AA7F5}" type="pres">
      <dgm:prSet presAssocID="{65F58FC4-01F3-4547-8CA9-C8012ABB8D69}" presName="vert2" presStyleCnt="0"/>
      <dgm:spPr/>
    </dgm:pt>
    <dgm:pt modelId="{5A0E008F-0B34-47F7-B288-4F860B219AC5}" type="pres">
      <dgm:prSet presAssocID="{65F58FC4-01F3-4547-8CA9-C8012ABB8D69}" presName="thinLine2b" presStyleLbl="callout" presStyleIdx="5" presStyleCnt="6"/>
      <dgm:spPr/>
    </dgm:pt>
    <dgm:pt modelId="{B6CC81E9-67D0-4F1B-9A61-54EED57B109B}" type="pres">
      <dgm:prSet presAssocID="{65F58FC4-01F3-4547-8CA9-C8012ABB8D69}" presName="vertSpace2b" presStyleCnt="0"/>
      <dgm:spPr/>
    </dgm:pt>
  </dgm:ptLst>
  <dgm:cxnLst>
    <dgm:cxn modelId="{96E45DFC-4D76-4C17-9F36-712BE19A95C0}" srcId="{7B22F594-6CF5-480A-A994-6C413C9A5058}" destId="{8D35641F-87CC-465A-B118-5514860F96D9}" srcOrd="0" destOrd="0" parTransId="{7CE1D343-A7AA-4FE2-BC37-A94CFD889709}" sibTransId="{002E30C5-EDF3-4904-AB8B-7526CE4CFEBA}"/>
    <dgm:cxn modelId="{C3115266-E92A-4F49-A7D7-3E2CEC997D71}" srcId="{8D35641F-87CC-465A-B118-5514860F96D9}" destId="{0FDE4155-95BD-4B15-8B35-E287D7DEDEA8}" srcOrd="4" destOrd="0" parTransId="{042A1081-0796-43E3-8572-A06B82B8747B}" sibTransId="{CDCD4492-AA90-4DF7-A8A9-D3524DAB4191}"/>
    <dgm:cxn modelId="{5A170E9A-5E22-498B-AA4B-B010D9A5F61B}" srcId="{8D35641F-87CC-465A-B118-5514860F96D9}" destId="{6F00916E-1314-4FA1-9035-4043355EF46A}" srcOrd="2" destOrd="0" parTransId="{AB46A16F-BA58-4BA7-8470-9F13A87150B3}" sibTransId="{4C92AC79-F7DC-416B-9A0E-D0664AFBEB4E}"/>
    <dgm:cxn modelId="{BC3E7788-14CA-4C2A-A00D-FA5BA99B88C4}" srcId="{8D35641F-87CC-465A-B118-5514860F96D9}" destId="{833DFE42-A83D-4A0C-A6FD-7266BFEE69C2}" srcOrd="1" destOrd="0" parTransId="{42ECB5FB-B5CA-453D-8F21-34122B2772BE}" sibTransId="{1A733CA7-C930-45E6-9979-C44C5EE480A5}"/>
    <dgm:cxn modelId="{83152854-ED74-48F0-987C-B8E3CAE4BBA3}" type="presOf" srcId="{0FDE4155-95BD-4B15-8B35-E287D7DEDEA8}" destId="{1D84CB7E-32A0-4F80-BE18-4D3FEC60619D}" srcOrd="0" destOrd="0" presId="urn:microsoft.com/office/officeart/2008/layout/LinedList"/>
    <dgm:cxn modelId="{5676ED70-1E2F-4564-B976-0CE9B0338C0E}" type="presOf" srcId="{50EED611-928F-4F58-B81F-BE69DB9F2E3B}" destId="{E3CF9103-0A90-472B-B63A-5D99C55DD148}" srcOrd="0" destOrd="0" presId="urn:microsoft.com/office/officeart/2008/layout/LinedList"/>
    <dgm:cxn modelId="{75C30525-DF3D-489E-81C0-3915C880650A}" type="presOf" srcId="{8D35641F-87CC-465A-B118-5514860F96D9}" destId="{3C8B706E-1B4B-44BF-8A09-86B15CB59381}" srcOrd="0" destOrd="0" presId="urn:microsoft.com/office/officeart/2008/layout/LinedList"/>
    <dgm:cxn modelId="{E6983EB4-44AC-475E-BD06-F28C40E0070C}" srcId="{8D35641F-87CC-465A-B118-5514860F96D9}" destId="{65F58FC4-01F3-4547-8CA9-C8012ABB8D69}" srcOrd="5" destOrd="0" parTransId="{128C6D12-B338-4446-A309-99AAE17F2443}" sibTransId="{41885D3F-FF8E-4936-A1A6-31E6ACA34628}"/>
    <dgm:cxn modelId="{24476E63-6483-4BA5-8CEA-0865DC7205EE}" type="presOf" srcId="{6F00916E-1314-4FA1-9035-4043355EF46A}" destId="{0A41AC8A-8F5E-476A-8719-21184B140CF2}" srcOrd="0" destOrd="0" presId="urn:microsoft.com/office/officeart/2008/layout/LinedList"/>
    <dgm:cxn modelId="{F0E6E61E-528E-4416-8632-322C9D008750}" type="presOf" srcId="{65F58FC4-01F3-4547-8CA9-C8012ABB8D69}" destId="{9871AC56-0E1D-407D-91C2-963CFB1A4070}" srcOrd="0" destOrd="0" presId="urn:microsoft.com/office/officeart/2008/layout/LinedList"/>
    <dgm:cxn modelId="{1ED7766B-408C-4E07-BF5B-82FA3DF8C473}" srcId="{8D35641F-87CC-465A-B118-5514860F96D9}" destId="{B5B69A66-D80C-4483-9760-E5D29A6024D8}" srcOrd="3" destOrd="0" parTransId="{78CEBB50-3020-4AF7-8D27-84E6EE6A3342}" sibTransId="{96F21B04-B071-4CE9-81BC-BD905644CE8B}"/>
    <dgm:cxn modelId="{E02D408C-4756-4AFD-A81E-FD79962872B9}" type="presOf" srcId="{B5B69A66-D80C-4483-9760-E5D29A6024D8}" destId="{3542FEB9-E45E-45AE-B049-4167A649AC8D}" srcOrd="0" destOrd="0" presId="urn:microsoft.com/office/officeart/2008/layout/LinedList"/>
    <dgm:cxn modelId="{3699B077-580A-4435-8411-B0326A40EB2D}" srcId="{8D35641F-87CC-465A-B118-5514860F96D9}" destId="{50EED611-928F-4F58-B81F-BE69DB9F2E3B}" srcOrd="0" destOrd="0" parTransId="{1D42FD71-3E02-44AD-A48D-3A8E2C39537F}" sibTransId="{5E69B136-D9B6-495B-B744-17281A9C7947}"/>
    <dgm:cxn modelId="{0BE4A01B-3029-4123-AAFF-C6A6B2A4CC69}" type="presOf" srcId="{833DFE42-A83D-4A0C-A6FD-7266BFEE69C2}" destId="{FD1C5FB0-C4B3-4206-86DB-3619510FD8B8}" srcOrd="0" destOrd="0" presId="urn:microsoft.com/office/officeart/2008/layout/LinedList"/>
    <dgm:cxn modelId="{F5E3429D-DD41-4635-9370-485146C04925}" type="presOf" srcId="{7B22F594-6CF5-480A-A994-6C413C9A5058}" destId="{AB3E6755-E6FD-4ED4-A0C4-434FA6D2369F}" srcOrd="0" destOrd="0" presId="urn:microsoft.com/office/officeart/2008/layout/LinedList"/>
    <dgm:cxn modelId="{26D364DA-2EA5-4B61-B281-803ECB8F5E87}" type="presParOf" srcId="{AB3E6755-E6FD-4ED4-A0C4-434FA6D2369F}" destId="{7B85CC00-3045-4136-AA0F-597A75C618F6}" srcOrd="0" destOrd="0" presId="urn:microsoft.com/office/officeart/2008/layout/LinedList"/>
    <dgm:cxn modelId="{B2FAC0E7-BCA8-479F-92BC-9F6272FF0E89}" type="presParOf" srcId="{AB3E6755-E6FD-4ED4-A0C4-434FA6D2369F}" destId="{64C0D936-830B-4D79-B6ED-54908576A8E9}" srcOrd="1" destOrd="0" presId="urn:microsoft.com/office/officeart/2008/layout/LinedList"/>
    <dgm:cxn modelId="{19B70C11-DE62-4168-958D-99B1B02B6D68}" type="presParOf" srcId="{64C0D936-830B-4D79-B6ED-54908576A8E9}" destId="{3C8B706E-1B4B-44BF-8A09-86B15CB59381}" srcOrd="0" destOrd="0" presId="urn:microsoft.com/office/officeart/2008/layout/LinedList"/>
    <dgm:cxn modelId="{257C1FB2-1B77-4E5C-BB2B-A394D9A43B09}" type="presParOf" srcId="{64C0D936-830B-4D79-B6ED-54908576A8E9}" destId="{04FE7BAE-4519-4F9B-81FF-F0E45DABA94B}" srcOrd="1" destOrd="0" presId="urn:microsoft.com/office/officeart/2008/layout/LinedList"/>
    <dgm:cxn modelId="{E07E83D7-F43A-4C35-A835-BCB5C856D09B}" type="presParOf" srcId="{04FE7BAE-4519-4F9B-81FF-F0E45DABA94B}" destId="{E66D9FD9-0F66-4E2D-947E-77CFBE65B250}" srcOrd="0" destOrd="0" presId="urn:microsoft.com/office/officeart/2008/layout/LinedList"/>
    <dgm:cxn modelId="{BDDFEB9E-551B-463C-8171-EF49C28CDF02}" type="presParOf" srcId="{04FE7BAE-4519-4F9B-81FF-F0E45DABA94B}" destId="{06E17551-8558-4AEA-A952-73E71B3164FA}" srcOrd="1" destOrd="0" presId="urn:microsoft.com/office/officeart/2008/layout/LinedList"/>
    <dgm:cxn modelId="{6676263D-5F12-4B77-A00C-B5DDCE40729B}" type="presParOf" srcId="{06E17551-8558-4AEA-A952-73E71B3164FA}" destId="{6FEA440C-AF63-4D76-95A1-A2B940F8A9BA}" srcOrd="0" destOrd="0" presId="urn:microsoft.com/office/officeart/2008/layout/LinedList"/>
    <dgm:cxn modelId="{ED97DD2C-0596-414C-B000-ADB6916CD4BD}" type="presParOf" srcId="{06E17551-8558-4AEA-A952-73E71B3164FA}" destId="{E3CF9103-0A90-472B-B63A-5D99C55DD148}" srcOrd="1" destOrd="0" presId="urn:microsoft.com/office/officeart/2008/layout/LinedList"/>
    <dgm:cxn modelId="{5D48DFDA-462B-48AF-AA1A-2AB7F8F87B30}" type="presParOf" srcId="{06E17551-8558-4AEA-A952-73E71B3164FA}" destId="{FF3030A7-8C60-4649-ADDF-67C953BFD01D}" srcOrd="2" destOrd="0" presId="urn:microsoft.com/office/officeart/2008/layout/LinedList"/>
    <dgm:cxn modelId="{F53DEDDA-64B9-4B42-9783-A2E6FA556122}" type="presParOf" srcId="{04FE7BAE-4519-4F9B-81FF-F0E45DABA94B}" destId="{6CB381FB-325F-49D1-A50D-0B068785AEFA}" srcOrd="2" destOrd="0" presId="urn:microsoft.com/office/officeart/2008/layout/LinedList"/>
    <dgm:cxn modelId="{C6D376DF-9176-4BC0-B1FD-8EE0B6526469}" type="presParOf" srcId="{04FE7BAE-4519-4F9B-81FF-F0E45DABA94B}" destId="{07B2FD01-CD3A-41B0-8D0F-94FCAE9F980C}" srcOrd="3" destOrd="0" presId="urn:microsoft.com/office/officeart/2008/layout/LinedList"/>
    <dgm:cxn modelId="{26B84E88-E69C-43E0-BF32-25A23B3A3F58}" type="presParOf" srcId="{04FE7BAE-4519-4F9B-81FF-F0E45DABA94B}" destId="{F2A1879B-51A1-4F7D-BE78-B3044733B86F}" srcOrd="4" destOrd="0" presId="urn:microsoft.com/office/officeart/2008/layout/LinedList"/>
    <dgm:cxn modelId="{D6AE701B-28C3-4ACF-A4F5-A5314BFEB616}" type="presParOf" srcId="{F2A1879B-51A1-4F7D-BE78-B3044733B86F}" destId="{CE2F355C-89FF-4E32-98E5-A177DC441835}" srcOrd="0" destOrd="0" presId="urn:microsoft.com/office/officeart/2008/layout/LinedList"/>
    <dgm:cxn modelId="{D3774E1E-79AA-4E51-9E76-0278557122AB}" type="presParOf" srcId="{F2A1879B-51A1-4F7D-BE78-B3044733B86F}" destId="{FD1C5FB0-C4B3-4206-86DB-3619510FD8B8}" srcOrd="1" destOrd="0" presId="urn:microsoft.com/office/officeart/2008/layout/LinedList"/>
    <dgm:cxn modelId="{695B9B06-099D-475A-AD95-4BC15603152F}" type="presParOf" srcId="{F2A1879B-51A1-4F7D-BE78-B3044733B86F}" destId="{16C57905-8853-4FD6-B5BA-771758C0DEE0}" srcOrd="2" destOrd="0" presId="urn:microsoft.com/office/officeart/2008/layout/LinedList"/>
    <dgm:cxn modelId="{22B242D2-4A84-4231-98CA-4FCA5C7C2BAB}" type="presParOf" srcId="{04FE7BAE-4519-4F9B-81FF-F0E45DABA94B}" destId="{EBACA64D-1A9A-43EE-A523-D3B12DAE37C5}" srcOrd="5" destOrd="0" presId="urn:microsoft.com/office/officeart/2008/layout/LinedList"/>
    <dgm:cxn modelId="{64081A7C-B2CA-4572-9CC5-D3B2585304EC}" type="presParOf" srcId="{04FE7BAE-4519-4F9B-81FF-F0E45DABA94B}" destId="{E2F9145F-6781-4FC6-8674-F6FC47AF4761}" srcOrd="6" destOrd="0" presId="urn:microsoft.com/office/officeart/2008/layout/LinedList"/>
    <dgm:cxn modelId="{67562C99-7B4A-4CAD-BDE8-A0F83B8C9103}" type="presParOf" srcId="{04FE7BAE-4519-4F9B-81FF-F0E45DABA94B}" destId="{E1EF0DF6-7561-4E35-A1FD-43F0D05CF47F}" srcOrd="7" destOrd="0" presId="urn:microsoft.com/office/officeart/2008/layout/LinedList"/>
    <dgm:cxn modelId="{9DCDB5D7-BCE5-41D1-8ED8-9CE8EF21A4FF}" type="presParOf" srcId="{E1EF0DF6-7561-4E35-A1FD-43F0D05CF47F}" destId="{11AA980B-AA98-4715-A353-AB0F408BA254}" srcOrd="0" destOrd="0" presId="urn:microsoft.com/office/officeart/2008/layout/LinedList"/>
    <dgm:cxn modelId="{13F86997-DC33-4A3E-89AD-97DFA1C40535}" type="presParOf" srcId="{E1EF0DF6-7561-4E35-A1FD-43F0D05CF47F}" destId="{0A41AC8A-8F5E-476A-8719-21184B140CF2}" srcOrd="1" destOrd="0" presId="urn:microsoft.com/office/officeart/2008/layout/LinedList"/>
    <dgm:cxn modelId="{F970D2E0-76EB-4716-A631-FD7FA2C3C89B}" type="presParOf" srcId="{E1EF0DF6-7561-4E35-A1FD-43F0D05CF47F}" destId="{51C32FD6-A60F-4041-809F-8DC393B872BA}" srcOrd="2" destOrd="0" presId="urn:microsoft.com/office/officeart/2008/layout/LinedList"/>
    <dgm:cxn modelId="{AD98DC0B-A6FA-4151-BD80-4D28C39C3569}" type="presParOf" srcId="{04FE7BAE-4519-4F9B-81FF-F0E45DABA94B}" destId="{24D3D83F-1C82-4B91-82BB-CE0A8E251C59}" srcOrd="8" destOrd="0" presId="urn:microsoft.com/office/officeart/2008/layout/LinedList"/>
    <dgm:cxn modelId="{7E46204A-6963-4728-B14C-F204FD2C1FDB}" type="presParOf" srcId="{04FE7BAE-4519-4F9B-81FF-F0E45DABA94B}" destId="{ED73D989-D407-450B-9642-702A2D8EC73C}" srcOrd="9" destOrd="0" presId="urn:microsoft.com/office/officeart/2008/layout/LinedList"/>
    <dgm:cxn modelId="{C6928F27-9107-46B1-8795-D1C4591F558A}" type="presParOf" srcId="{04FE7BAE-4519-4F9B-81FF-F0E45DABA94B}" destId="{0AC71066-071F-4641-89B5-A3E26D64523A}" srcOrd="10" destOrd="0" presId="urn:microsoft.com/office/officeart/2008/layout/LinedList"/>
    <dgm:cxn modelId="{919BBAFA-0701-45F7-AAF0-3EAF5EE31698}" type="presParOf" srcId="{0AC71066-071F-4641-89B5-A3E26D64523A}" destId="{C54D65E7-B165-4317-BBF1-3AFE71E9AD45}" srcOrd="0" destOrd="0" presId="urn:microsoft.com/office/officeart/2008/layout/LinedList"/>
    <dgm:cxn modelId="{EA172F41-27B5-4B8D-A605-7D2D20FDBD18}" type="presParOf" srcId="{0AC71066-071F-4641-89B5-A3E26D64523A}" destId="{3542FEB9-E45E-45AE-B049-4167A649AC8D}" srcOrd="1" destOrd="0" presId="urn:microsoft.com/office/officeart/2008/layout/LinedList"/>
    <dgm:cxn modelId="{1A5B6E37-1297-47B0-9CE6-C0894BF68DBD}" type="presParOf" srcId="{0AC71066-071F-4641-89B5-A3E26D64523A}" destId="{62D67D68-739A-4FB5-84FF-E2C75CF5CCE6}" srcOrd="2" destOrd="0" presId="urn:microsoft.com/office/officeart/2008/layout/LinedList"/>
    <dgm:cxn modelId="{E40F70DE-3675-423C-9EF9-66C435BCC76E}" type="presParOf" srcId="{04FE7BAE-4519-4F9B-81FF-F0E45DABA94B}" destId="{066BCBC5-F3B7-4E2C-ABED-14685CBDD5FC}" srcOrd="11" destOrd="0" presId="urn:microsoft.com/office/officeart/2008/layout/LinedList"/>
    <dgm:cxn modelId="{EAAECE86-F72D-454E-9763-3B6158028F7E}" type="presParOf" srcId="{04FE7BAE-4519-4F9B-81FF-F0E45DABA94B}" destId="{8F1FDABD-770B-4D0A-917F-8A901FADA6D0}" srcOrd="12" destOrd="0" presId="urn:microsoft.com/office/officeart/2008/layout/LinedList"/>
    <dgm:cxn modelId="{B635A076-CE66-4CE9-A055-C5DB275E3507}" type="presParOf" srcId="{04FE7BAE-4519-4F9B-81FF-F0E45DABA94B}" destId="{06E8102F-FBE5-4C09-ADFB-C7F8D506F532}" srcOrd="13" destOrd="0" presId="urn:microsoft.com/office/officeart/2008/layout/LinedList"/>
    <dgm:cxn modelId="{4BF79FA0-7773-4DE0-9602-45C2B9A681BE}" type="presParOf" srcId="{06E8102F-FBE5-4C09-ADFB-C7F8D506F532}" destId="{B1965E34-795F-40E0-A0BF-190D810FB7F7}" srcOrd="0" destOrd="0" presId="urn:microsoft.com/office/officeart/2008/layout/LinedList"/>
    <dgm:cxn modelId="{D1C42F85-37B4-4655-86FE-4770AB288C2F}" type="presParOf" srcId="{06E8102F-FBE5-4C09-ADFB-C7F8D506F532}" destId="{1D84CB7E-32A0-4F80-BE18-4D3FEC60619D}" srcOrd="1" destOrd="0" presId="urn:microsoft.com/office/officeart/2008/layout/LinedList"/>
    <dgm:cxn modelId="{468C2655-5CA7-46C7-B022-044A3E6906D0}" type="presParOf" srcId="{06E8102F-FBE5-4C09-ADFB-C7F8D506F532}" destId="{1CCF2F3C-64C1-46E6-8A79-0653D5A375B7}" srcOrd="2" destOrd="0" presId="urn:microsoft.com/office/officeart/2008/layout/LinedList"/>
    <dgm:cxn modelId="{7F70017E-09EF-40F3-BEAD-A52AA66CEFB6}" type="presParOf" srcId="{04FE7BAE-4519-4F9B-81FF-F0E45DABA94B}" destId="{7626477A-4528-4C0B-8FE7-5A71205B06A6}" srcOrd="14" destOrd="0" presId="urn:microsoft.com/office/officeart/2008/layout/LinedList"/>
    <dgm:cxn modelId="{49FF2B21-6CA6-4899-B219-F6920C8792DA}" type="presParOf" srcId="{04FE7BAE-4519-4F9B-81FF-F0E45DABA94B}" destId="{2B9A82FC-5AE4-4E46-A535-CE180F79D846}" srcOrd="15" destOrd="0" presId="urn:microsoft.com/office/officeart/2008/layout/LinedList"/>
    <dgm:cxn modelId="{6F3BC964-B680-4CB9-82AE-C6F139F881B9}" type="presParOf" srcId="{04FE7BAE-4519-4F9B-81FF-F0E45DABA94B}" destId="{D16863C3-79CD-49AC-9950-588DB9A306F7}" srcOrd="16" destOrd="0" presId="urn:microsoft.com/office/officeart/2008/layout/LinedList"/>
    <dgm:cxn modelId="{1C36B408-1293-4EBC-9CCB-77F88E9C1390}" type="presParOf" srcId="{D16863C3-79CD-49AC-9950-588DB9A306F7}" destId="{9E9239D9-52D1-4781-8365-1BC9DABD1030}" srcOrd="0" destOrd="0" presId="urn:microsoft.com/office/officeart/2008/layout/LinedList"/>
    <dgm:cxn modelId="{E7F07585-247E-4953-8048-5EBECF904AD3}" type="presParOf" srcId="{D16863C3-79CD-49AC-9950-588DB9A306F7}" destId="{9871AC56-0E1D-407D-91C2-963CFB1A4070}" srcOrd="1" destOrd="0" presId="urn:microsoft.com/office/officeart/2008/layout/LinedList"/>
    <dgm:cxn modelId="{49A4D1F2-69EA-4E6B-9497-13A3204ED899}" type="presParOf" srcId="{D16863C3-79CD-49AC-9950-588DB9A306F7}" destId="{AAB158D3-4A43-4A6A-822E-BBDFAD4AA7F5}" srcOrd="2" destOrd="0" presId="urn:microsoft.com/office/officeart/2008/layout/LinedList"/>
    <dgm:cxn modelId="{90817699-D9F6-44FB-B6D7-32513AD69DEB}" type="presParOf" srcId="{04FE7BAE-4519-4F9B-81FF-F0E45DABA94B}" destId="{5A0E008F-0B34-47F7-B288-4F860B219AC5}" srcOrd="17" destOrd="0" presId="urn:microsoft.com/office/officeart/2008/layout/LinedList"/>
    <dgm:cxn modelId="{AE5AAB1F-0228-44B7-9391-C87B894F46A8}" type="presParOf" srcId="{04FE7BAE-4519-4F9B-81FF-F0E45DABA94B}" destId="{B6CC81E9-67D0-4F1B-9A61-54EED57B109B}" srcOrd="18" destOrd="0" presId="urn:microsoft.com/office/officeart/2008/layout/LinedList"/>
  </dgm:cxnLst>
  <dgm:bg>
    <a:solidFill>
      <a:schemeClr val="accent2">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B22F594-6CF5-480A-A994-6C413C9A50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8D35641F-87CC-465A-B118-5514860F96D9}">
      <dgm:prSet phldrT="[Metin]"/>
      <dgm:spPr/>
      <dgm:t>
        <a:bodyPr/>
        <a:lstStyle/>
        <a:p>
          <a:pPr algn="ctr"/>
          <a:endParaRPr lang="tr-TR" dirty="0"/>
        </a:p>
      </dgm:t>
    </dgm:pt>
    <dgm:pt modelId="{7CE1D343-A7AA-4FE2-BC37-A94CFD889709}" type="parTrans" cxnId="{96E45DFC-4D76-4C17-9F36-712BE19A95C0}">
      <dgm:prSet/>
      <dgm:spPr/>
      <dgm:t>
        <a:bodyPr/>
        <a:lstStyle/>
        <a:p>
          <a:pPr algn="ctr"/>
          <a:endParaRPr lang="tr-TR"/>
        </a:p>
      </dgm:t>
    </dgm:pt>
    <dgm:pt modelId="{002E30C5-EDF3-4904-AB8B-7526CE4CFEBA}" type="sibTrans" cxnId="{96E45DFC-4D76-4C17-9F36-712BE19A95C0}">
      <dgm:prSet/>
      <dgm:spPr/>
      <dgm:t>
        <a:bodyPr/>
        <a:lstStyle/>
        <a:p>
          <a:pPr algn="ctr"/>
          <a:endParaRPr lang="tr-TR"/>
        </a:p>
      </dgm:t>
    </dgm:pt>
    <dgm:pt modelId="{50EED611-928F-4F58-B81F-BE69DB9F2E3B}">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98,15</a:t>
          </a:r>
          <a:endParaRPr lang="tr-TR" dirty="0"/>
        </a:p>
      </dgm:t>
    </dgm:pt>
    <dgm:pt modelId="{1D42FD71-3E02-44AD-A48D-3A8E2C39537F}" type="parTrans" cxnId="{3699B077-580A-4435-8411-B0326A40EB2D}">
      <dgm:prSet/>
      <dgm:spPr/>
      <dgm:t>
        <a:bodyPr/>
        <a:lstStyle/>
        <a:p>
          <a:pPr algn="ctr"/>
          <a:endParaRPr lang="tr-TR"/>
        </a:p>
      </dgm:t>
    </dgm:pt>
    <dgm:pt modelId="{5E69B136-D9B6-495B-B744-17281A9C7947}" type="sibTrans" cxnId="{3699B077-580A-4435-8411-B0326A40EB2D}">
      <dgm:prSet/>
      <dgm:spPr/>
      <dgm:t>
        <a:bodyPr/>
        <a:lstStyle/>
        <a:p>
          <a:pPr algn="ctr"/>
          <a:endParaRPr lang="tr-TR"/>
        </a:p>
      </dgm:t>
    </dgm:pt>
    <dgm:pt modelId="{833DFE42-A83D-4A0C-A6FD-7266BFEE69C2}">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87,04</a:t>
          </a:r>
          <a:endParaRPr lang="tr-TR" dirty="0"/>
        </a:p>
      </dgm:t>
    </dgm:pt>
    <dgm:pt modelId="{42ECB5FB-B5CA-453D-8F21-34122B2772BE}" type="parTrans" cxnId="{BC3E7788-14CA-4C2A-A00D-FA5BA99B88C4}">
      <dgm:prSet/>
      <dgm:spPr/>
      <dgm:t>
        <a:bodyPr/>
        <a:lstStyle/>
        <a:p>
          <a:pPr algn="ctr"/>
          <a:endParaRPr lang="tr-TR"/>
        </a:p>
      </dgm:t>
    </dgm:pt>
    <dgm:pt modelId="{1A733CA7-C930-45E6-9979-C44C5EE480A5}" type="sibTrans" cxnId="{BC3E7788-14CA-4C2A-A00D-FA5BA99B88C4}">
      <dgm:prSet/>
      <dgm:spPr/>
      <dgm:t>
        <a:bodyPr/>
        <a:lstStyle/>
        <a:p>
          <a:pPr algn="ctr"/>
          <a:endParaRPr lang="tr-TR"/>
        </a:p>
      </dgm:t>
    </dgm:pt>
    <dgm:pt modelId="{0FDE4155-95BD-4B15-8B35-E287D7DEDEA8}">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70,37</a:t>
          </a:r>
          <a:endParaRPr lang="tr-TR" dirty="0"/>
        </a:p>
      </dgm:t>
    </dgm:pt>
    <dgm:pt modelId="{042A1081-0796-43E3-8572-A06B82B8747B}" type="parTrans" cxnId="{C3115266-E92A-4F49-A7D7-3E2CEC997D71}">
      <dgm:prSet/>
      <dgm:spPr/>
      <dgm:t>
        <a:bodyPr/>
        <a:lstStyle/>
        <a:p>
          <a:pPr algn="ctr"/>
          <a:endParaRPr lang="tr-TR"/>
        </a:p>
      </dgm:t>
    </dgm:pt>
    <dgm:pt modelId="{CDCD4492-AA90-4DF7-A8A9-D3524DAB4191}" type="sibTrans" cxnId="{C3115266-E92A-4F49-A7D7-3E2CEC997D71}">
      <dgm:prSet/>
      <dgm:spPr/>
      <dgm:t>
        <a:bodyPr/>
        <a:lstStyle/>
        <a:p>
          <a:pPr algn="ctr"/>
          <a:endParaRPr lang="tr-TR"/>
        </a:p>
      </dgm:t>
    </dgm:pt>
    <dgm:pt modelId="{6F00916E-1314-4FA1-9035-4043355EF46A}">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85,19</a:t>
          </a:r>
          <a:endParaRPr lang="tr-TR" dirty="0"/>
        </a:p>
      </dgm:t>
    </dgm:pt>
    <dgm:pt modelId="{AB46A16F-BA58-4BA7-8470-9F13A87150B3}" type="parTrans" cxnId="{5A170E9A-5E22-498B-AA4B-B010D9A5F61B}">
      <dgm:prSet/>
      <dgm:spPr/>
      <dgm:t>
        <a:bodyPr/>
        <a:lstStyle/>
        <a:p>
          <a:pPr algn="ctr"/>
          <a:endParaRPr lang="tr-TR"/>
        </a:p>
      </dgm:t>
    </dgm:pt>
    <dgm:pt modelId="{4C92AC79-F7DC-416B-9A0E-D0664AFBEB4E}" type="sibTrans" cxnId="{5A170E9A-5E22-498B-AA4B-B010D9A5F61B}">
      <dgm:prSet/>
      <dgm:spPr/>
      <dgm:t>
        <a:bodyPr/>
        <a:lstStyle/>
        <a:p>
          <a:pPr algn="ctr"/>
          <a:endParaRPr lang="tr-TR"/>
        </a:p>
      </dgm:t>
    </dgm:pt>
    <dgm:pt modelId="{B5B69A66-D80C-4483-9760-E5D29A6024D8}">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88,89</a:t>
          </a:r>
          <a:endParaRPr lang="tr-TR" dirty="0"/>
        </a:p>
      </dgm:t>
    </dgm:pt>
    <dgm:pt modelId="{78CEBB50-3020-4AF7-8D27-84E6EE6A3342}" type="parTrans" cxnId="{1ED7766B-408C-4E07-BF5B-82FA3DF8C473}">
      <dgm:prSet/>
      <dgm:spPr/>
      <dgm:t>
        <a:bodyPr/>
        <a:lstStyle/>
        <a:p>
          <a:pPr algn="ctr"/>
          <a:endParaRPr lang="tr-TR"/>
        </a:p>
      </dgm:t>
    </dgm:pt>
    <dgm:pt modelId="{96F21B04-B071-4CE9-81BC-BD905644CE8B}" type="sibTrans" cxnId="{1ED7766B-408C-4E07-BF5B-82FA3DF8C473}">
      <dgm:prSet/>
      <dgm:spPr/>
      <dgm:t>
        <a:bodyPr/>
        <a:lstStyle/>
        <a:p>
          <a:pPr algn="ctr"/>
          <a:endParaRPr lang="tr-TR"/>
        </a:p>
      </dgm:t>
    </dgm:pt>
    <dgm:pt modelId="{B371D48A-D2E5-42DA-8BD7-3CB093ED83AF}">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74,07</a:t>
          </a:r>
          <a:endParaRPr lang="tr-TR" dirty="0"/>
        </a:p>
      </dgm:t>
    </dgm:pt>
    <dgm:pt modelId="{A9A5610B-DEDF-458C-BC06-3643445228D5}" type="parTrans" cxnId="{C16241F5-E7EF-40A1-A7AC-8A800E667AC6}">
      <dgm:prSet/>
      <dgm:spPr/>
      <dgm:t>
        <a:bodyPr/>
        <a:lstStyle/>
        <a:p>
          <a:endParaRPr lang="tr-TR"/>
        </a:p>
      </dgm:t>
    </dgm:pt>
    <dgm:pt modelId="{D87CAEC4-CD0A-4AB3-96E3-0FDF430FA479}" type="sibTrans" cxnId="{C16241F5-E7EF-40A1-A7AC-8A800E667AC6}">
      <dgm:prSet/>
      <dgm:spPr/>
      <dgm:t>
        <a:bodyPr/>
        <a:lstStyle/>
        <a:p>
          <a:endParaRPr lang="tr-TR"/>
        </a:p>
      </dgm:t>
    </dgm:pt>
    <dgm:pt modelId="{AB3E6755-E6FD-4ED4-A0C4-434FA6D2369F}" type="pres">
      <dgm:prSet presAssocID="{7B22F594-6CF5-480A-A994-6C413C9A5058}" presName="vert0" presStyleCnt="0">
        <dgm:presLayoutVars>
          <dgm:dir/>
          <dgm:animOne val="branch"/>
          <dgm:animLvl val="lvl"/>
        </dgm:presLayoutVars>
      </dgm:prSet>
      <dgm:spPr/>
      <dgm:t>
        <a:bodyPr/>
        <a:lstStyle/>
        <a:p>
          <a:endParaRPr lang="tr-TR"/>
        </a:p>
      </dgm:t>
    </dgm:pt>
    <dgm:pt modelId="{7B85CC00-3045-4136-AA0F-597A75C618F6}" type="pres">
      <dgm:prSet presAssocID="{8D35641F-87CC-465A-B118-5514860F96D9}" presName="thickLine" presStyleLbl="alignNode1" presStyleIdx="0" presStyleCnt="1"/>
      <dgm:spPr/>
      <dgm:t>
        <a:bodyPr/>
        <a:lstStyle/>
        <a:p>
          <a:endParaRPr lang="tr-TR"/>
        </a:p>
      </dgm:t>
    </dgm:pt>
    <dgm:pt modelId="{64C0D936-830B-4D79-B6ED-54908576A8E9}" type="pres">
      <dgm:prSet presAssocID="{8D35641F-87CC-465A-B118-5514860F96D9}" presName="horz1" presStyleCnt="0"/>
      <dgm:spPr/>
    </dgm:pt>
    <dgm:pt modelId="{3C8B706E-1B4B-44BF-8A09-86B15CB59381}" type="pres">
      <dgm:prSet presAssocID="{8D35641F-87CC-465A-B118-5514860F96D9}" presName="tx1" presStyleLbl="revTx" presStyleIdx="0" presStyleCnt="7"/>
      <dgm:spPr/>
      <dgm:t>
        <a:bodyPr/>
        <a:lstStyle/>
        <a:p>
          <a:endParaRPr lang="tr-TR"/>
        </a:p>
      </dgm:t>
    </dgm:pt>
    <dgm:pt modelId="{04FE7BAE-4519-4F9B-81FF-F0E45DABA94B}" type="pres">
      <dgm:prSet presAssocID="{8D35641F-87CC-465A-B118-5514860F96D9}" presName="vert1" presStyleCnt="0"/>
      <dgm:spPr/>
    </dgm:pt>
    <dgm:pt modelId="{E66D9FD9-0F66-4E2D-947E-77CFBE65B250}" type="pres">
      <dgm:prSet presAssocID="{50EED611-928F-4F58-B81F-BE69DB9F2E3B}" presName="vertSpace2a" presStyleCnt="0"/>
      <dgm:spPr/>
    </dgm:pt>
    <dgm:pt modelId="{06E17551-8558-4AEA-A952-73E71B3164FA}" type="pres">
      <dgm:prSet presAssocID="{50EED611-928F-4F58-B81F-BE69DB9F2E3B}" presName="horz2" presStyleCnt="0"/>
      <dgm:spPr/>
    </dgm:pt>
    <dgm:pt modelId="{6FEA440C-AF63-4D76-95A1-A2B940F8A9BA}" type="pres">
      <dgm:prSet presAssocID="{50EED611-928F-4F58-B81F-BE69DB9F2E3B}" presName="horzSpace2" presStyleCnt="0"/>
      <dgm:spPr/>
    </dgm:pt>
    <dgm:pt modelId="{E3CF9103-0A90-472B-B63A-5D99C55DD148}" type="pres">
      <dgm:prSet presAssocID="{50EED611-928F-4F58-B81F-BE69DB9F2E3B}" presName="tx2" presStyleLbl="revTx" presStyleIdx="1" presStyleCnt="7"/>
      <dgm:spPr/>
      <dgm:t>
        <a:bodyPr/>
        <a:lstStyle/>
        <a:p>
          <a:endParaRPr lang="tr-TR"/>
        </a:p>
      </dgm:t>
    </dgm:pt>
    <dgm:pt modelId="{FF3030A7-8C60-4649-ADDF-67C953BFD01D}" type="pres">
      <dgm:prSet presAssocID="{50EED611-928F-4F58-B81F-BE69DB9F2E3B}" presName="vert2" presStyleCnt="0"/>
      <dgm:spPr/>
    </dgm:pt>
    <dgm:pt modelId="{6CB381FB-325F-49D1-A50D-0B068785AEFA}" type="pres">
      <dgm:prSet presAssocID="{50EED611-928F-4F58-B81F-BE69DB9F2E3B}" presName="thinLine2b" presStyleLbl="callout" presStyleIdx="0" presStyleCnt="6"/>
      <dgm:spPr/>
    </dgm:pt>
    <dgm:pt modelId="{07B2FD01-CD3A-41B0-8D0F-94FCAE9F980C}" type="pres">
      <dgm:prSet presAssocID="{50EED611-928F-4F58-B81F-BE69DB9F2E3B}" presName="vertSpace2b" presStyleCnt="0"/>
      <dgm:spPr/>
    </dgm:pt>
    <dgm:pt modelId="{F2A1879B-51A1-4F7D-BE78-B3044733B86F}" type="pres">
      <dgm:prSet presAssocID="{833DFE42-A83D-4A0C-A6FD-7266BFEE69C2}" presName="horz2" presStyleCnt="0"/>
      <dgm:spPr/>
    </dgm:pt>
    <dgm:pt modelId="{CE2F355C-89FF-4E32-98E5-A177DC441835}" type="pres">
      <dgm:prSet presAssocID="{833DFE42-A83D-4A0C-A6FD-7266BFEE69C2}" presName="horzSpace2" presStyleCnt="0"/>
      <dgm:spPr/>
    </dgm:pt>
    <dgm:pt modelId="{FD1C5FB0-C4B3-4206-86DB-3619510FD8B8}" type="pres">
      <dgm:prSet presAssocID="{833DFE42-A83D-4A0C-A6FD-7266BFEE69C2}" presName="tx2" presStyleLbl="revTx" presStyleIdx="2" presStyleCnt="7"/>
      <dgm:spPr/>
      <dgm:t>
        <a:bodyPr/>
        <a:lstStyle/>
        <a:p>
          <a:endParaRPr lang="tr-TR"/>
        </a:p>
      </dgm:t>
    </dgm:pt>
    <dgm:pt modelId="{16C57905-8853-4FD6-B5BA-771758C0DEE0}" type="pres">
      <dgm:prSet presAssocID="{833DFE42-A83D-4A0C-A6FD-7266BFEE69C2}" presName="vert2" presStyleCnt="0"/>
      <dgm:spPr/>
    </dgm:pt>
    <dgm:pt modelId="{EBACA64D-1A9A-43EE-A523-D3B12DAE37C5}" type="pres">
      <dgm:prSet presAssocID="{833DFE42-A83D-4A0C-A6FD-7266BFEE69C2}" presName="thinLine2b" presStyleLbl="callout" presStyleIdx="1" presStyleCnt="6"/>
      <dgm:spPr/>
    </dgm:pt>
    <dgm:pt modelId="{E2F9145F-6781-4FC6-8674-F6FC47AF4761}" type="pres">
      <dgm:prSet presAssocID="{833DFE42-A83D-4A0C-A6FD-7266BFEE69C2}" presName="vertSpace2b" presStyleCnt="0"/>
      <dgm:spPr/>
    </dgm:pt>
    <dgm:pt modelId="{E1EF0DF6-7561-4E35-A1FD-43F0D05CF47F}" type="pres">
      <dgm:prSet presAssocID="{6F00916E-1314-4FA1-9035-4043355EF46A}" presName="horz2" presStyleCnt="0"/>
      <dgm:spPr/>
    </dgm:pt>
    <dgm:pt modelId="{11AA980B-AA98-4715-A353-AB0F408BA254}" type="pres">
      <dgm:prSet presAssocID="{6F00916E-1314-4FA1-9035-4043355EF46A}" presName="horzSpace2" presStyleCnt="0"/>
      <dgm:spPr/>
    </dgm:pt>
    <dgm:pt modelId="{0A41AC8A-8F5E-476A-8719-21184B140CF2}" type="pres">
      <dgm:prSet presAssocID="{6F00916E-1314-4FA1-9035-4043355EF46A}" presName="tx2" presStyleLbl="revTx" presStyleIdx="3" presStyleCnt="7"/>
      <dgm:spPr/>
      <dgm:t>
        <a:bodyPr/>
        <a:lstStyle/>
        <a:p>
          <a:endParaRPr lang="tr-TR"/>
        </a:p>
      </dgm:t>
    </dgm:pt>
    <dgm:pt modelId="{51C32FD6-A60F-4041-809F-8DC393B872BA}" type="pres">
      <dgm:prSet presAssocID="{6F00916E-1314-4FA1-9035-4043355EF46A}" presName="vert2" presStyleCnt="0"/>
      <dgm:spPr/>
    </dgm:pt>
    <dgm:pt modelId="{24D3D83F-1C82-4B91-82BB-CE0A8E251C59}" type="pres">
      <dgm:prSet presAssocID="{6F00916E-1314-4FA1-9035-4043355EF46A}" presName="thinLine2b" presStyleLbl="callout" presStyleIdx="2" presStyleCnt="6"/>
      <dgm:spPr/>
    </dgm:pt>
    <dgm:pt modelId="{ED73D989-D407-450B-9642-702A2D8EC73C}" type="pres">
      <dgm:prSet presAssocID="{6F00916E-1314-4FA1-9035-4043355EF46A}" presName="vertSpace2b" presStyleCnt="0"/>
      <dgm:spPr/>
    </dgm:pt>
    <dgm:pt modelId="{0AC71066-071F-4641-89B5-A3E26D64523A}" type="pres">
      <dgm:prSet presAssocID="{B5B69A66-D80C-4483-9760-E5D29A6024D8}" presName="horz2" presStyleCnt="0"/>
      <dgm:spPr/>
    </dgm:pt>
    <dgm:pt modelId="{C54D65E7-B165-4317-BBF1-3AFE71E9AD45}" type="pres">
      <dgm:prSet presAssocID="{B5B69A66-D80C-4483-9760-E5D29A6024D8}" presName="horzSpace2" presStyleCnt="0"/>
      <dgm:spPr/>
    </dgm:pt>
    <dgm:pt modelId="{3542FEB9-E45E-45AE-B049-4167A649AC8D}" type="pres">
      <dgm:prSet presAssocID="{B5B69A66-D80C-4483-9760-E5D29A6024D8}" presName="tx2" presStyleLbl="revTx" presStyleIdx="4" presStyleCnt="7"/>
      <dgm:spPr/>
      <dgm:t>
        <a:bodyPr/>
        <a:lstStyle/>
        <a:p>
          <a:endParaRPr lang="tr-TR"/>
        </a:p>
      </dgm:t>
    </dgm:pt>
    <dgm:pt modelId="{62D67D68-739A-4FB5-84FF-E2C75CF5CCE6}" type="pres">
      <dgm:prSet presAssocID="{B5B69A66-D80C-4483-9760-E5D29A6024D8}" presName="vert2" presStyleCnt="0"/>
      <dgm:spPr/>
    </dgm:pt>
    <dgm:pt modelId="{066BCBC5-F3B7-4E2C-ABED-14685CBDD5FC}" type="pres">
      <dgm:prSet presAssocID="{B5B69A66-D80C-4483-9760-E5D29A6024D8}" presName="thinLine2b" presStyleLbl="callout" presStyleIdx="3" presStyleCnt="6"/>
      <dgm:spPr/>
    </dgm:pt>
    <dgm:pt modelId="{8F1FDABD-770B-4D0A-917F-8A901FADA6D0}" type="pres">
      <dgm:prSet presAssocID="{B5B69A66-D80C-4483-9760-E5D29A6024D8}" presName="vertSpace2b" presStyleCnt="0"/>
      <dgm:spPr/>
    </dgm:pt>
    <dgm:pt modelId="{06E8102F-FBE5-4C09-ADFB-C7F8D506F532}" type="pres">
      <dgm:prSet presAssocID="{0FDE4155-95BD-4B15-8B35-E287D7DEDEA8}" presName="horz2" presStyleCnt="0"/>
      <dgm:spPr/>
    </dgm:pt>
    <dgm:pt modelId="{B1965E34-795F-40E0-A0BF-190D810FB7F7}" type="pres">
      <dgm:prSet presAssocID="{0FDE4155-95BD-4B15-8B35-E287D7DEDEA8}" presName="horzSpace2" presStyleCnt="0"/>
      <dgm:spPr/>
    </dgm:pt>
    <dgm:pt modelId="{1D84CB7E-32A0-4F80-BE18-4D3FEC60619D}" type="pres">
      <dgm:prSet presAssocID="{0FDE4155-95BD-4B15-8B35-E287D7DEDEA8}" presName="tx2" presStyleLbl="revTx" presStyleIdx="5" presStyleCnt="7"/>
      <dgm:spPr/>
      <dgm:t>
        <a:bodyPr/>
        <a:lstStyle/>
        <a:p>
          <a:endParaRPr lang="tr-TR"/>
        </a:p>
      </dgm:t>
    </dgm:pt>
    <dgm:pt modelId="{1CCF2F3C-64C1-46E6-8A79-0653D5A375B7}" type="pres">
      <dgm:prSet presAssocID="{0FDE4155-95BD-4B15-8B35-E287D7DEDEA8}" presName="vert2" presStyleCnt="0"/>
      <dgm:spPr/>
    </dgm:pt>
    <dgm:pt modelId="{7626477A-4528-4C0B-8FE7-5A71205B06A6}" type="pres">
      <dgm:prSet presAssocID="{0FDE4155-95BD-4B15-8B35-E287D7DEDEA8}" presName="thinLine2b" presStyleLbl="callout" presStyleIdx="4" presStyleCnt="6"/>
      <dgm:spPr/>
    </dgm:pt>
    <dgm:pt modelId="{2B9A82FC-5AE4-4E46-A535-CE180F79D846}" type="pres">
      <dgm:prSet presAssocID="{0FDE4155-95BD-4B15-8B35-E287D7DEDEA8}" presName="vertSpace2b" presStyleCnt="0"/>
      <dgm:spPr/>
    </dgm:pt>
    <dgm:pt modelId="{38B1A76A-09B0-4F29-BA5E-5C7A10C57C97}" type="pres">
      <dgm:prSet presAssocID="{B371D48A-D2E5-42DA-8BD7-3CB093ED83AF}" presName="horz2" presStyleCnt="0"/>
      <dgm:spPr/>
    </dgm:pt>
    <dgm:pt modelId="{3A0B4CC2-A89B-490C-B2B4-94007E92885E}" type="pres">
      <dgm:prSet presAssocID="{B371D48A-D2E5-42DA-8BD7-3CB093ED83AF}" presName="horzSpace2" presStyleCnt="0"/>
      <dgm:spPr/>
    </dgm:pt>
    <dgm:pt modelId="{28873D66-622D-4F84-9C7E-35642EB00E7E}" type="pres">
      <dgm:prSet presAssocID="{B371D48A-D2E5-42DA-8BD7-3CB093ED83AF}" presName="tx2" presStyleLbl="revTx" presStyleIdx="6" presStyleCnt="7"/>
      <dgm:spPr/>
      <dgm:t>
        <a:bodyPr/>
        <a:lstStyle/>
        <a:p>
          <a:endParaRPr lang="tr-TR"/>
        </a:p>
      </dgm:t>
    </dgm:pt>
    <dgm:pt modelId="{9210EBBA-36A1-4504-A845-79FBB3BEC3CC}" type="pres">
      <dgm:prSet presAssocID="{B371D48A-D2E5-42DA-8BD7-3CB093ED83AF}" presName="vert2" presStyleCnt="0"/>
      <dgm:spPr/>
    </dgm:pt>
    <dgm:pt modelId="{1ABF0588-F308-4594-8324-23B35A2627E3}" type="pres">
      <dgm:prSet presAssocID="{B371D48A-D2E5-42DA-8BD7-3CB093ED83AF}" presName="thinLine2b" presStyleLbl="callout" presStyleIdx="5" presStyleCnt="6"/>
      <dgm:spPr/>
    </dgm:pt>
    <dgm:pt modelId="{DB9BC556-9CC5-44EB-B1BB-50E4E96D60B3}" type="pres">
      <dgm:prSet presAssocID="{B371D48A-D2E5-42DA-8BD7-3CB093ED83AF}" presName="vertSpace2b" presStyleCnt="0"/>
      <dgm:spPr/>
    </dgm:pt>
  </dgm:ptLst>
  <dgm:cxnLst>
    <dgm:cxn modelId="{96E45DFC-4D76-4C17-9F36-712BE19A95C0}" srcId="{7B22F594-6CF5-480A-A994-6C413C9A5058}" destId="{8D35641F-87CC-465A-B118-5514860F96D9}" srcOrd="0" destOrd="0" parTransId="{7CE1D343-A7AA-4FE2-BC37-A94CFD889709}" sibTransId="{002E30C5-EDF3-4904-AB8B-7526CE4CFEBA}"/>
    <dgm:cxn modelId="{C3115266-E92A-4F49-A7D7-3E2CEC997D71}" srcId="{8D35641F-87CC-465A-B118-5514860F96D9}" destId="{0FDE4155-95BD-4B15-8B35-E287D7DEDEA8}" srcOrd="4" destOrd="0" parTransId="{042A1081-0796-43E3-8572-A06B82B8747B}" sibTransId="{CDCD4492-AA90-4DF7-A8A9-D3524DAB4191}"/>
    <dgm:cxn modelId="{5A170E9A-5E22-498B-AA4B-B010D9A5F61B}" srcId="{8D35641F-87CC-465A-B118-5514860F96D9}" destId="{6F00916E-1314-4FA1-9035-4043355EF46A}" srcOrd="2" destOrd="0" parTransId="{AB46A16F-BA58-4BA7-8470-9F13A87150B3}" sibTransId="{4C92AC79-F7DC-416B-9A0E-D0664AFBEB4E}"/>
    <dgm:cxn modelId="{BC3E7788-14CA-4C2A-A00D-FA5BA99B88C4}" srcId="{8D35641F-87CC-465A-B118-5514860F96D9}" destId="{833DFE42-A83D-4A0C-A6FD-7266BFEE69C2}" srcOrd="1" destOrd="0" parTransId="{42ECB5FB-B5CA-453D-8F21-34122B2772BE}" sibTransId="{1A733CA7-C930-45E6-9979-C44C5EE480A5}"/>
    <dgm:cxn modelId="{83152854-ED74-48F0-987C-B8E3CAE4BBA3}" type="presOf" srcId="{0FDE4155-95BD-4B15-8B35-E287D7DEDEA8}" destId="{1D84CB7E-32A0-4F80-BE18-4D3FEC60619D}" srcOrd="0" destOrd="0" presId="urn:microsoft.com/office/officeart/2008/layout/LinedList"/>
    <dgm:cxn modelId="{5676ED70-1E2F-4564-B976-0CE9B0338C0E}" type="presOf" srcId="{50EED611-928F-4F58-B81F-BE69DB9F2E3B}" destId="{E3CF9103-0A90-472B-B63A-5D99C55DD148}" srcOrd="0" destOrd="0" presId="urn:microsoft.com/office/officeart/2008/layout/LinedList"/>
    <dgm:cxn modelId="{75C30525-DF3D-489E-81C0-3915C880650A}" type="presOf" srcId="{8D35641F-87CC-465A-B118-5514860F96D9}" destId="{3C8B706E-1B4B-44BF-8A09-86B15CB59381}" srcOrd="0" destOrd="0" presId="urn:microsoft.com/office/officeart/2008/layout/LinedList"/>
    <dgm:cxn modelId="{24476E63-6483-4BA5-8CEA-0865DC7205EE}" type="presOf" srcId="{6F00916E-1314-4FA1-9035-4043355EF46A}" destId="{0A41AC8A-8F5E-476A-8719-21184B140CF2}" srcOrd="0" destOrd="0" presId="urn:microsoft.com/office/officeart/2008/layout/LinedList"/>
    <dgm:cxn modelId="{1ED7766B-408C-4E07-BF5B-82FA3DF8C473}" srcId="{8D35641F-87CC-465A-B118-5514860F96D9}" destId="{B5B69A66-D80C-4483-9760-E5D29A6024D8}" srcOrd="3" destOrd="0" parTransId="{78CEBB50-3020-4AF7-8D27-84E6EE6A3342}" sibTransId="{96F21B04-B071-4CE9-81BC-BD905644CE8B}"/>
    <dgm:cxn modelId="{E02D408C-4756-4AFD-A81E-FD79962872B9}" type="presOf" srcId="{B5B69A66-D80C-4483-9760-E5D29A6024D8}" destId="{3542FEB9-E45E-45AE-B049-4167A649AC8D}" srcOrd="0" destOrd="0" presId="urn:microsoft.com/office/officeart/2008/layout/LinedList"/>
    <dgm:cxn modelId="{C16241F5-E7EF-40A1-A7AC-8A800E667AC6}" srcId="{8D35641F-87CC-465A-B118-5514860F96D9}" destId="{B371D48A-D2E5-42DA-8BD7-3CB093ED83AF}" srcOrd="5" destOrd="0" parTransId="{A9A5610B-DEDF-458C-BC06-3643445228D5}" sibTransId="{D87CAEC4-CD0A-4AB3-96E3-0FDF430FA479}"/>
    <dgm:cxn modelId="{3699B077-580A-4435-8411-B0326A40EB2D}" srcId="{8D35641F-87CC-465A-B118-5514860F96D9}" destId="{50EED611-928F-4F58-B81F-BE69DB9F2E3B}" srcOrd="0" destOrd="0" parTransId="{1D42FD71-3E02-44AD-A48D-3A8E2C39537F}" sibTransId="{5E69B136-D9B6-495B-B744-17281A9C7947}"/>
    <dgm:cxn modelId="{E5D6FF19-8991-49A0-A8D3-7B0FBB63EC3C}" type="presOf" srcId="{B371D48A-D2E5-42DA-8BD7-3CB093ED83AF}" destId="{28873D66-622D-4F84-9C7E-35642EB00E7E}" srcOrd="0" destOrd="0" presId="urn:microsoft.com/office/officeart/2008/layout/LinedList"/>
    <dgm:cxn modelId="{0BE4A01B-3029-4123-AAFF-C6A6B2A4CC69}" type="presOf" srcId="{833DFE42-A83D-4A0C-A6FD-7266BFEE69C2}" destId="{FD1C5FB0-C4B3-4206-86DB-3619510FD8B8}" srcOrd="0" destOrd="0" presId="urn:microsoft.com/office/officeart/2008/layout/LinedList"/>
    <dgm:cxn modelId="{F5E3429D-DD41-4635-9370-485146C04925}" type="presOf" srcId="{7B22F594-6CF5-480A-A994-6C413C9A5058}" destId="{AB3E6755-E6FD-4ED4-A0C4-434FA6D2369F}" srcOrd="0" destOrd="0" presId="urn:microsoft.com/office/officeart/2008/layout/LinedList"/>
    <dgm:cxn modelId="{26D364DA-2EA5-4B61-B281-803ECB8F5E87}" type="presParOf" srcId="{AB3E6755-E6FD-4ED4-A0C4-434FA6D2369F}" destId="{7B85CC00-3045-4136-AA0F-597A75C618F6}" srcOrd="0" destOrd="0" presId="urn:microsoft.com/office/officeart/2008/layout/LinedList"/>
    <dgm:cxn modelId="{B2FAC0E7-BCA8-479F-92BC-9F6272FF0E89}" type="presParOf" srcId="{AB3E6755-E6FD-4ED4-A0C4-434FA6D2369F}" destId="{64C0D936-830B-4D79-B6ED-54908576A8E9}" srcOrd="1" destOrd="0" presId="urn:microsoft.com/office/officeart/2008/layout/LinedList"/>
    <dgm:cxn modelId="{19B70C11-DE62-4168-958D-99B1B02B6D68}" type="presParOf" srcId="{64C0D936-830B-4D79-B6ED-54908576A8E9}" destId="{3C8B706E-1B4B-44BF-8A09-86B15CB59381}" srcOrd="0" destOrd="0" presId="urn:microsoft.com/office/officeart/2008/layout/LinedList"/>
    <dgm:cxn modelId="{257C1FB2-1B77-4E5C-BB2B-A394D9A43B09}" type="presParOf" srcId="{64C0D936-830B-4D79-B6ED-54908576A8E9}" destId="{04FE7BAE-4519-4F9B-81FF-F0E45DABA94B}" srcOrd="1" destOrd="0" presId="urn:microsoft.com/office/officeart/2008/layout/LinedList"/>
    <dgm:cxn modelId="{E07E83D7-F43A-4C35-A835-BCB5C856D09B}" type="presParOf" srcId="{04FE7BAE-4519-4F9B-81FF-F0E45DABA94B}" destId="{E66D9FD9-0F66-4E2D-947E-77CFBE65B250}" srcOrd="0" destOrd="0" presId="urn:microsoft.com/office/officeart/2008/layout/LinedList"/>
    <dgm:cxn modelId="{BDDFEB9E-551B-463C-8171-EF49C28CDF02}" type="presParOf" srcId="{04FE7BAE-4519-4F9B-81FF-F0E45DABA94B}" destId="{06E17551-8558-4AEA-A952-73E71B3164FA}" srcOrd="1" destOrd="0" presId="urn:microsoft.com/office/officeart/2008/layout/LinedList"/>
    <dgm:cxn modelId="{6676263D-5F12-4B77-A00C-B5DDCE40729B}" type="presParOf" srcId="{06E17551-8558-4AEA-A952-73E71B3164FA}" destId="{6FEA440C-AF63-4D76-95A1-A2B940F8A9BA}" srcOrd="0" destOrd="0" presId="urn:microsoft.com/office/officeart/2008/layout/LinedList"/>
    <dgm:cxn modelId="{ED97DD2C-0596-414C-B000-ADB6916CD4BD}" type="presParOf" srcId="{06E17551-8558-4AEA-A952-73E71B3164FA}" destId="{E3CF9103-0A90-472B-B63A-5D99C55DD148}" srcOrd="1" destOrd="0" presId="urn:microsoft.com/office/officeart/2008/layout/LinedList"/>
    <dgm:cxn modelId="{5D48DFDA-462B-48AF-AA1A-2AB7F8F87B30}" type="presParOf" srcId="{06E17551-8558-4AEA-A952-73E71B3164FA}" destId="{FF3030A7-8C60-4649-ADDF-67C953BFD01D}" srcOrd="2" destOrd="0" presId="urn:microsoft.com/office/officeart/2008/layout/LinedList"/>
    <dgm:cxn modelId="{F53DEDDA-64B9-4B42-9783-A2E6FA556122}" type="presParOf" srcId="{04FE7BAE-4519-4F9B-81FF-F0E45DABA94B}" destId="{6CB381FB-325F-49D1-A50D-0B068785AEFA}" srcOrd="2" destOrd="0" presId="urn:microsoft.com/office/officeart/2008/layout/LinedList"/>
    <dgm:cxn modelId="{C6D376DF-9176-4BC0-B1FD-8EE0B6526469}" type="presParOf" srcId="{04FE7BAE-4519-4F9B-81FF-F0E45DABA94B}" destId="{07B2FD01-CD3A-41B0-8D0F-94FCAE9F980C}" srcOrd="3" destOrd="0" presId="urn:microsoft.com/office/officeart/2008/layout/LinedList"/>
    <dgm:cxn modelId="{26B84E88-E69C-43E0-BF32-25A23B3A3F58}" type="presParOf" srcId="{04FE7BAE-4519-4F9B-81FF-F0E45DABA94B}" destId="{F2A1879B-51A1-4F7D-BE78-B3044733B86F}" srcOrd="4" destOrd="0" presId="urn:microsoft.com/office/officeart/2008/layout/LinedList"/>
    <dgm:cxn modelId="{D6AE701B-28C3-4ACF-A4F5-A5314BFEB616}" type="presParOf" srcId="{F2A1879B-51A1-4F7D-BE78-B3044733B86F}" destId="{CE2F355C-89FF-4E32-98E5-A177DC441835}" srcOrd="0" destOrd="0" presId="urn:microsoft.com/office/officeart/2008/layout/LinedList"/>
    <dgm:cxn modelId="{D3774E1E-79AA-4E51-9E76-0278557122AB}" type="presParOf" srcId="{F2A1879B-51A1-4F7D-BE78-B3044733B86F}" destId="{FD1C5FB0-C4B3-4206-86DB-3619510FD8B8}" srcOrd="1" destOrd="0" presId="urn:microsoft.com/office/officeart/2008/layout/LinedList"/>
    <dgm:cxn modelId="{695B9B06-099D-475A-AD95-4BC15603152F}" type="presParOf" srcId="{F2A1879B-51A1-4F7D-BE78-B3044733B86F}" destId="{16C57905-8853-4FD6-B5BA-771758C0DEE0}" srcOrd="2" destOrd="0" presId="urn:microsoft.com/office/officeart/2008/layout/LinedList"/>
    <dgm:cxn modelId="{22B242D2-4A84-4231-98CA-4FCA5C7C2BAB}" type="presParOf" srcId="{04FE7BAE-4519-4F9B-81FF-F0E45DABA94B}" destId="{EBACA64D-1A9A-43EE-A523-D3B12DAE37C5}" srcOrd="5" destOrd="0" presId="urn:microsoft.com/office/officeart/2008/layout/LinedList"/>
    <dgm:cxn modelId="{64081A7C-B2CA-4572-9CC5-D3B2585304EC}" type="presParOf" srcId="{04FE7BAE-4519-4F9B-81FF-F0E45DABA94B}" destId="{E2F9145F-6781-4FC6-8674-F6FC47AF4761}" srcOrd="6" destOrd="0" presId="urn:microsoft.com/office/officeart/2008/layout/LinedList"/>
    <dgm:cxn modelId="{67562C99-7B4A-4CAD-BDE8-A0F83B8C9103}" type="presParOf" srcId="{04FE7BAE-4519-4F9B-81FF-F0E45DABA94B}" destId="{E1EF0DF6-7561-4E35-A1FD-43F0D05CF47F}" srcOrd="7" destOrd="0" presId="urn:microsoft.com/office/officeart/2008/layout/LinedList"/>
    <dgm:cxn modelId="{9DCDB5D7-BCE5-41D1-8ED8-9CE8EF21A4FF}" type="presParOf" srcId="{E1EF0DF6-7561-4E35-A1FD-43F0D05CF47F}" destId="{11AA980B-AA98-4715-A353-AB0F408BA254}" srcOrd="0" destOrd="0" presId="urn:microsoft.com/office/officeart/2008/layout/LinedList"/>
    <dgm:cxn modelId="{13F86997-DC33-4A3E-89AD-97DFA1C40535}" type="presParOf" srcId="{E1EF0DF6-7561-4E35-A1FD-43F0D05CF47F}" destId="{0A41AC8A-8F5E-476A-8719-21184B140CF2}" srcOrd="1" destOrd="0" presId="urn:microsoft.com/office/officeart/2008/layout/LinedList"/>
    <dgm:cxn modelId="{F970D2E0-76EB-4716-A631-FD7FA2C3C89B}" type="presParOf" srcId="{E1EF0DF6-7561-4E35-A1FD-43F0D05CF47F}" destId="{51C32FD6-A60F-4041-809F-8DC393B872BA}" srcOrd="2" destOrd="0" presId="urn:microsoft.com/office/officeart/2008/layout/LinedList"/>
    <dgm:cxn modelId="{AD98DC0B-A6FA-4151-BD80-4D28C39C3569}" type="presParOf" srcId="{04FE7BAE-4519-4F9B-81FF-F0E45DABA94B}" destId="{24D3D83F-1C82-4B91-82BB-CE0A8E251C59}" srcOrd="8" destOrd="0" presId="urn:microsoft.com/office/officeart/2008/layout/LinedList"/>
    <dgm:cxn modelId="{7E46204A-6963-4728-B14C-F204FD2C1FDB}" type="presParOf" srcId="{04FE7BAE-4519-4F9B-81FF-F0E45DABA94B}" destId="{ED73D989-D407-450B-9642-702A2D8EC73C}" srcOrd="9" destOrd="0" presId="urn:microsoft.com/office/officeart/2008/layout/LinedList"/>
    <dgm:cxn modelId="{C6928F27-9107-46B1-8795-D1C4591F558A}" type="presParOf" srcId="{04FE7BAE-4519-4F9B-81FF-F0E45DABA94B}" destId="{0AC71066-071F-4641-89B5-A3E26D64523A}" srcOrd="10" destOrd="0" presId="urn:microsoft.com/office/officeart/2008/layout/LinedList"/>
    <dgm:cxn modelId="{919BBAFA-0701-45F7-AAF0-3EAF5EE31698}" type="presParOf" srcId="{0AC71066-071F-4641-89B5-A3E26D64523A}" destId="{C54D65E7-B165-4317-BBF1-3AFE71E9AD45}" srcOrd="0" destOrd="0" presId="urn:microsoft.com/office/officeart/2008/layout/LinedList"/>
    <dgm:cxn modelId="{EA172F41-27B5-4B8D-A605-7D2D20FDBD18}" type="presParOf" srcId="{0AC71066-071F-4641-89B5-A3E26D64523A}" destId="{3542FEB9-E45E-45AE-B049-4167A649AC8D}" srcOrd="1" destOrd="0" presId="urn:microsoft.com/office/officeart/2008/layout/LinedList"/>
    <dgm:cxn modelId="{1A5B6E37-1297-47B0-9CE6-C0894BF68DBD}" type="presParOf" srcId="{0AC71066-071F-4641-89B5-A3E26D64523A}" destId="{62D67D68-739A-4FB5-84FF-E2C75CF5CCE6}" srcOrd="2" destOrd="0" presId="urn:microsoft.com/office/officeart/2008/layout/LinedList"/>
    <dgm:cxn modelId="{E40F70DE-3675-423C-9EF9-66C435BCC76E}" type="presParOf" srcId="{04FE7BAE-4519-4F9B-81FF-F0E45DABA94B}" destId="{066BCBC5-F3B7-4E2C-ABED-14685CBDD5FC}" srcOrd="11" destOrd="0" presId="urn:microsoft.com/office/officeart/2008/layout/LinedList"/>
    <dgm:cxn modelId="{EAAECE86-F72D-454E-9763-3B6158028F7E}" type="presParOf" srcId="{04FE7BAE-4519-4F9B-81FF-F0E45DABA94B}" destId="{8F1FDABD-770B-4D0A-917F-8A901FADA6D0}" srcOrd="12" destOrd="0" presId="urn:microsoft.com/office/officeart/2008/layout/LinedList"/>
    <dgm:cxn modelId="{B635A076-CE66-4CE9-A055-C5DB275E3507}" type="presParOf" srcId="{04FE7BAE-4519-4F9B-81FF-F0E45DABA94B}" destId="{06E8102F-FBE5-4C09-ADFB-C7F8D506F532}" srcOrd="13" destOrd="0" presId="urn:microsoft.com/office/officeart/2008/layout/LinedList"/>
    <dgm:cxn modelId="{4BF79FA0-7773-4DE0-9602-45C2B9A681BE}" type="presParOf" srcId="{06E8102F-FBE5-4C09-ADFB-C7F8D506F532}" destId="{B1965E34-795F-40E0-A0BF-190D810FB7F7}" srcOrd="0" destOrd="0" presId="urn:microsoft.com/office/officeart/2008/layout/LinedList"/>
    <dgm:cxn modelId="{D1C42F85-37B4-4655-86FE-4770AB288C2F}" type="presParOf" srcId="{06E8102F-FBE5-4C09-ADFB-C7F8D506F532}" destId="{1D84CB7E-32A0-4F80-BE18-4D3FEC60619D}" srcOrd="1" destOrd="0" presId="urn:microsoft.com/office/officeart/2008/layout/LinedList"/>
    <dgm:cxn modelId="{468C2655-5CA7-46C7-B022-044A3E6906D0}" type="presParOf" srcId="{06E8102F-FBE5-4C09-ADFB-C7F8D506F532}" destId="{1CCF2F3C-64C1-46E6-8A79-0653D5A375B7}" srcOrd="2" destOrd="0" presId="urn:microsoft.com/office/officeart/2008/layout/LinedList"/>
    <dgm:cxn modelId="{7F70017E-09EF-40F3-BEAD-A52AA66CEFB6}" type="presParOf" srcId="{04FE7BAE-4519-4F9B-81FF-F0E45DABA94B}" destId="{7626477A-4528-4C0B-8FE7-5A71205B06A6}" srcOrd="14" destOrd="0" presId="urn:microsoft.com/office/officeart/2008/layout/LinedList"/>
    <dgm:cxn modelId="{49FF2B21-6CA6-4899-B219-F6920C8792DA}" type="presParOf" srcId="{04FE7BAE-4519-4F9B-81FF-F0E45DABA94B}" destId="{2B9A82FC-5AE4-4E46-A535-CE180F79D846}" srcOrd="15" destOrd="0" presId="urn:microsoft.com/office/officeart/2008/layout/LinedList"/>
    <dgm:cxn modelId="{AA7C6BBB-825F-4C44-8F2F-4F3321A77CCE}" type="presParOf" srcId="{04FE7BAE-4519-4F9B-81FF-F0E45DABA94B}" destId="{38B1A76A-09B0-4F29-BA5E-5C7A10C57C97}" srcOrd="16" destOrd="0" presId="urn:microsoft.com/office/officeart/2008/layout/LinedList"/>
    <dgm:cxn modelId="{9F849AB5-2E6E-4711-8E9E-D8EF2F9E9979}" type="presParOf" srcId="{38B1A76A-09B0-4F29-BA5E-5C7A10C57C97}" destId="{3A0B4CC2-A89B-490C-B2B4-94007E92885E}" srcOrd="0" destOrd="0" presId="urn:microsoft.com/office/officeart/2008/layout/LinedList"/>
    <dgm:cxn modelId="{EB7D5746-0BB9-4876-AB9A-C99C5C672F63}" type="presParOf" srcId="{38B1A76A-09B0-4F29-BA5E-5C7A10C57C97}" destId="{28873D66-622D-4F84-9C7E-35642EB00E7E}" srcOrd="1" destOrd="0" presId="urn:microsoft.com/office/officeart/2008/layout/LinedList"/>
    <dgm:cxn modelId="{C4C7CEB5-E5E4-4528-9846-FBA35A887330}" type="presParOf" srcId="{38B1A76A-09B0-4F29-BA5E-5C7A10C57C97}" destId="{9210EBBA-36A1-4504-A845-79FBB3BEC3CC}" srcOrd="2" destOrd="0" presId="urn:microsoft.com/office/officeart/2008/layout/LinedList"/>
    <dgm:cxn modelId="{C310D870-5FA7-4E39-918F-911631A016AD}" type="presParOf" srcId="{04FE7BAE-4519-4F9B-81FF-F0E45DABA94B}" destId="{1ABF0588-F308-4594-8324-23B35A2627E3}" srcOrd="17" destOrd="0" presId="urn:microsoft.com/office/officeart/2008/layout/LinedList"/>
    <dgm:cxn modelId="{5386E835-DBAE-4D78-8ABA-3F82EB209B8D}" type="presParOf" srcId="{04FE7BAE-4519-4F9B-81FF-F0E45DABA94B}" destId="{DB9BC556-9CC5-44EB-B1BB-50E4E96D60B3}" srcOrd="18" destOrd="0" presId="urn:microsoft.com/office/officeart/2008/layout/LinedList"/>
  </dgm:cxnLst>
  <dgm:bg>
    <a:solidFill>
      <a:schemeClr val="accent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B22F594-6CF5-480A-A994-6C413C9A50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8D35641F-87CC-465A-B118-5514860F96D9}">
      <dgm:prSet phldrT="[Metin]"/>
      <dgm:spPr/>
      <dgm:t>
        <a:bodyPr/>
        <a:lstStyle/>
        <a:p>
          <a:pPr algn="ctr"/>
          <a:endParaRPr lang="tr-TR" dirty="0"/>
        </a:p>
      </dgm:t>
    </dgm:pt>
    <dgm:pt modelId="{7CE1D343-A7AA-4FE2-BC37-A94CFD889709}" type="parTrans" cxnId="{96E45DFC-4D76-4C17-9F36-712BE19A95C0}">
      <dgm:prSet/>
      <dgm:spPr/>
      <dgm:t>
        <a:bodyPr/>
        <a:lstStyle/>
        <a:p>
          <a:endParaRPr lang="tr-TR"/>
        </a:p>
      </dgm:t>
    </dgm:pt>
    <dgm:pt modelId="{002E30C5-EDF3-4904-AB8B-7526CE4CFEBA}" type="sibTrans" cxnId="{96E45DFC-4D76-4C17-9F36-712BE19A95C0}">
      <dgm:prSet/>
      <dgm:spPr/>
      <dgm:t>
        <a:bodyPr/>
        <a:lstStyle/>
        <a:p>
          <a:endParaRPr lang="tr-TR"/>
        </a:p>
      </dgm:t>
    </dgm:pt>
    <dgm:pt modelId="{50EED611-928F-4F58-B81F-BE69DB9F2E3B}">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 iş ve işlemlerinin kaydı, sınıflandırılması, korunması ve erişimini kapsayan belirlenmiş standartlara uygun arşiv ve dokümantasyon sistemi mevcut mu?</a:t>
          </a:r>
          <a:endParaRPr lang="tr-TR" dirty="0"/>
        </a:p>
      </dgm:t>
    </dgm:pt>
    <dgm:pt modelId="{5E69B136-D9B6-495B-B744-17281A9C7947}" type="sibTrans" cxnId="{3699B077-580A-4435-8411-B0326A40EB2D}">
      <dgm:prSet/>
      <dgm:spPr/>
      <dgm:t>
        <a:bodyPr/>
        <a:lstStyle/>
        <a:p>
          <a:endParaRPr lang="tr-TR"/>
        </a:p>
      </dgm:t>
    </dgm:pt>
    <dgm:pt modelId="{1D42FD71-3E02-44AD-A48D-3A8E2C39537F}" type="parTrans" cxnId="{3699B077-580A-4435-8411-B0326A40EB2D}">
      <dgm:prSet/>
      <dgm:spPr/>
      <dgm:t>
        <a:bodyPr/>
        <a:lstStyle/>
        <a:p>
          <a:endParaRPr lang="tr-TR"/>
        </a:p>
      </dgm:t>
    </dgm:pt>
    <dgm:pt modelId="{833DFE42-A83D-4A0C-A6FD-7266BFEE69C2}">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elektronik ortamdakiler dâhil- gelen ve giden her türlü evrak ile daire içi haberleşmenin, iş ve işlemlerin kaydedildiği ve sınıflandırıldığı kapsamlı ve günceli bir kayıt ve dosyalama sistemi mevcut mu?</a:t>
          </a:r>
          <a:endParaRPr lang="tr-TR" dirty="0"/>
        </a:p>
      </dgm:t>
    </dgm:pt>
    <dgm:pt modelId="{1A733CA7-C930-45E6-9979-C44C5EE480A5}" type="sibTrans" cxnId="{BC3E7788-14CA-4C2A-A00D-FA5BA99B88C4}">
      <dgm:prSet/>
      <dgm:spPr/>
      <dgm:t>
        <a:bodyPr/>
        <a:lstStyle/>
        <a:p>
          <a:endParaRPr lang="tr-TR"/>
        </a:p>
      </dgm:t>
    </dgm:pt>
    <dgm:pt modelId="{42ECB5FB-B5CA-453D-8F21-34122B2772BE}" type="parTrans" cxnId="{BC3E7788-14CA-4C2A-A00D-FA5BA99B88C4}">
      <dgm:prSet/>
      <dgm:spPr/>
      <dgm:t>
        <a:bodyPr/>
        <a:lstStyle/>
        <a:p>
          <a:endParaRPr lang="tr-TR"/>
        </a:p>
      </dgm:t>
    </dgm:pt>
    <dgm:pt modelId="{6F00916E-1314-4FA1-9035-4043355EF46A}">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 personeli idare içinden ve idare dışından yapılacak ihbar ve şikâyetlere yönelik prosedürler hakkında bilgi sahibi mi?</a:t>
          </a:r>
          <a:endParaRPr lang="tr-TR" dirty="0"/>
        </a:p>
      </dgm:t>
    </dgm:pt>
    <dgm:pt modelId="{4C92AC79-F7DC-416B-9A0E-D0664AFBEB4E}" type="sibTrans" cxnId="{5A170E9A-5E22-498B-AA4B-B010D9A5F61B}">
      <dgm:prSet/>
      <dgm:spPr/>
      <dgm:t>
        <a:bodyPr/>
        <a:lstStyle/>
        <a:p>
          <a:endParaRPr lang="tr-TR"/>
        </a:p>
      </dgm:t>
    </dgm:pt>
    <dgm:pt modelId="{AB46A16F-BA58-4BA7-8470-9F13A87150B3}" type="parTrans" cxnId="{5A170E9A-5E22-498B-AA4B-B010D9A5F61B}">
      <dgm:prSet/>
      <dgm:spPr/>
      <dgm:t>
        <a:bodyPr/>
        <a:lstStyle/>
        <a:p>
          <a:endParaRPr lang="tr-TR"/>
        </a:p>
      </dgm:t>
    </dgm:pt>
    <dgm:pt modelId="{B5B69A66-D80C-4483-9760-E5D29A6024D8}">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İhbar sistemi olası veya süregelen usulsüzlük, yolsuzluk ve sorunların kurum içinden ve kurum dışından bildirilebilmesi için uygun araçlar içeriyor mu?</a:t>
          </a:r>
          <a:endParaRPr lang="tr-TR" dirty="0"/>
        </a:p>
      </dgm:t>
    </dgm:pt>
    <dgm:pt modelId="{96F21B04-B071-4CE9-81BC-BD905644CE8B}" type="sibTrans" cxnId="{1ED7766B-408C-4E07-BF5B-82FA3DF8C473}">
      <dgm:prSet/>
      <dgm:spPr/>
      <dgm:t>
        <a:bodyPr/>
        <a:lstStyle/>
        <a:p>
          <a:endParaRPr lang="tr-TR"/>
        </a:p>
      </dgm:t>
    </dgm:pt>
    <dgm:pt modelId="{78CEBB50-3020-4AF7-8D27-84E6EE6A3342}" type="parTrans" cxnId="{1ED7766B-408C-4E07-BF5B-82FA3DF8C473}">
      <dgm:prSet/>
      <dgm:spPr/>
      <dgm:t>
        <a:bodyPr/>
        <a:lstStyle/>
        <a:p>
          <a:endParaRPr lang="tr-TR"/>
        </a:p>
      </dgm:t>
    </dgm:pt>
    <dgm:pt modelId="{0FDE4155-95BD-4B15-8B35-E287D7DEDEA8}">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İhbar sistemi, bildirimde bulunan personelin güvenliğini sağlayıcı (haksız ve ayırımcı bir muameleye tabi tutulmama gibi) prosedürler içeriyor mu?</a:t>
          </a:r>
          <a:endParaRPr lang="tr-TR" dirty="0"/>
        </a:p>
      </dgm:t>
    </dgm:pt>
    <dgm:pt modelId="{CDCD4492-AA90-4DF7-A8A9-D3524DAB4191}" type="sibTrans" cxnId="{C3115266-E92A-4F49-A7D7-3E2CEC997D71}">
      <dgm:prSet/>
      <dgm:spPr/>
      <dgm:t>
        <a:bodyPr/>
        <a:lstStyle/>
        <a:p>
          <a:endParaRPr lang="tr-TR"/>
        </a:p>
      </dgm:t>
    </dgm:pt>
    <dgm:pt modelId="{042A1081-0796-43E3-8572-A06B82B8747B}" type="parTrans" cxnId="{C3115266-E92A-4F49-A7D7-3E2CEC997D71}">
      <dgm:prSet/>
      <dgm:spPr/>
      <dgm:t>
        <a:bodyPr/>
        <a:lstStyle/>
        <a:p>
          <a:endParaRPr lang="tr-TR"/>
        </a:p>
      </dgm:t>
    </dgm:pt>
    <dgm:pt modelId="{AB3E6755-E6FD-4ED4-A0C4-434FA6D2369F}" type="pres">
      <dgm:prSet presAssocID="{7B22F594-6CF5-480A-A994-6C413C9A5058}" presName="vert0" presStyleCnt="0">
        <dgm:presLayoutVars>
          <dgm:dir/>
          <dgm:animOne val="branch"/>
          <dgm:animLvl val="lvl"/>
        </dgm:presLayoutVars>
      </dgm:prSet>
      <dgm:spPr/>
      <dgm:t>
        <a:bodyPr/>
        <a:lstStyle/>
        <a:p>
          <a:endParaRPr lang="tr-TR"/>
        </a:p>
      </dgm:t>
    </dgm:pt>
    <dgm:pt modelId="{7B85CC00-3045-4136-AA0F-597A75C618F6}" type="pres">
      <dgm:prSet presAssocID="{8D35641F-87CC-465A-B118-5514860F96D9}" presName="thickLine" presStyleLbl="alignNode1" presStyleIdx="0" presStyleCnt="1"/>
      <dgm:spPr/>
      <dgm:t>
        <a:bodyPr/>
        <a:lstStyle/>
        <a:p>
          <a:endParaRPr lang="tr-TR"/>
        </a:p>
      </dgm:t>
    </dgm:pt>
    <dgm:pt modelId="{64C0D936-830B-4D79-B6ED-54908576A8E9}" type="pres">
      <dgm:prSet presAssocID="{8D35641F-87CC-465A-B118-5514860F96D9}" presName="horz1" presStyleCnt="0"/>
      <dgm:spPr/>
    </dgm:pt>
    <dgm:pt modelId="{3C8B706E-1B4B-44BF-8A09-86B15CB59381}" type="pres">
      <dgm:prSet presAssocID="{8D35641F-87CC-465A-B118-5514860F96D9}" presName="tx1" presStyleLbl="revTx" presStyleIdx="0" presStyleCnt="6"/>
      <dgm:spPr/>
      <dgm:t>
        <a:bodyPr/>
        <a:lstStyle/>
        <a:p>
          <a:endParaRPr lang="tr-TR"/>
        </a:p>
      </dgm:t>
    </dgm:pt>
    <dgm:pt modelId="{04FE7BAE-4519-4F9B-81FF-F0E45DABA94B}" type="pres">
      <dgm:prSet presAssocID="{8D35641F-87CC-465A-B118-5514860F96D9}" presName="vert1" presStyleCnt="0"/>
      <dgm:spPr/>
    </dgm:pt>
    <dgm:pt modelId="{E66D9FD9-0F66-4E2D-947E-77CFBE65B250}" type="pres">
      <dgm:prSet presAssocID="{50EED611-928F-4F58-B81F-BE69DB9F2E3B}" presName="vertSpace2a" presStyleCnt="0"/>
      <dgm:spPr/>
    </dgm:pt>
    <dgm:pt modelId="{06E17551-8558-4AEA-A952-73E71B3164FA}" type="pres">
      <dgm:prSet presAssocID="{50EED611-928F-4F58-B81F-BE69DB9F2E3B}" presName="horz2" presStyleCnt="0"/>
      <dgm:spPr/>
    </dgm:pt>
    <dgm:pt modelId="{6FEA440C-AF63-4D76-95A1-A2B940F8A9BA}" type="pres">
      <dgm:prSet presAssocID="{50EED611-928F-4F58-B81F-BE69DB9F2E3B}" presName="horzSpace2" presStyleCnt="0"/>
      <dgm:spPr/>
    </dgm:pt>
    <dgm:pt modelId="{E3CF9103-0A90-472B-B63A-5D99C55DD148}" type="pres">
      <dgm:prSet presAssocID="{50EED611-928F-4F58-B81F-BE69DB9F2E3B}" presName="tx2" presStyleLbl="revTx" presStyleIdx="1" presStyleCnt="6"/>
      <dgm:spPr/>
      <dgm:t>
        <a:bodyPr/>
        <a:lstStyle/>
        <a:p>
          <a:endParaRPr lang="tr-TR"/>
        </a:p>
      </dgm:t>
    </dgm:pt>
    <dgm:pt modelId="{FF3030A7-8C60-4649-ADDF-67C953BFD01D}" type="pres">
      <dgm:prSet presAssocID="{50EED611-928F-4F58-B81F-BE69DB9F2E3B}" presName="vert2" presStyleCnt="0"/>
      <dgm:spPr/>
    </dgm:pt>
    <dgm:pt modelId="{6CB381FB-325F-49D1-A50D-0B068785AEFA}" type="pres">
      <dgm:prSet presAssocID="{50EED611-928F-4F58-B81F-BE69DB9F2E3B}" presName="thinLine2b" presStyleLbl="callout" presStyleIdx="0" presStyleCnt="5"/>
      <dgm:spPr/>
    </dgm:pt>
    <dgm:pt modelId="{07B2FD01-CD3A-41B0-8D0F-94FCAE9F980C}" type="pres">
      <dgm:prSet presAssocID="{50EED611-928F-4F58-B81F-BE69DB9F2E3B}" presName="vertSpace2b" presStyleCnt="0"/>
      <dgm:spPr/>
    </dgm:pt>
    <dgm:pt modelId="{F2A1879B-51A1-4F7D-BE78-B3044733B86F}" type="pres">
      <dgm:prSet presAssocID="{833DFE42-A83D-4A0C-A6FD-7266BFEE69C2}" presName="horz2" presStyleCnt="0"/>
      <dgm:spPr/>
    </dgm:pt>
    <dgm:pt modelId="{CE2F355C-89FF-4E32-98E5-A177DC441835}" type="pres">
      <dgm:prSet presAssocID="{833DFE42-A83D-4A0C-A6FD-7266BFEE69C2}" presName="horzSpace2" presStyleCnt="0"/>
      <dgm:spPr/>
    </dgm:pt>
    <dgm:pt modelId="{FD1C5FB0-C4B3-4206-86DB-3619510FD8B8}" type="pres">
      <dgm:prSet presAssocID="{833DFE42-A83D-4A0C-A6FD-7266BFEE69C2}" presName="tx2" presStyleLbl="revTx" presStyleIdx="2" presStyleCnt="6"/>
      <dgm:spPr/>
      <dgm:t>
        <a:bodyPr/>
        <a:lstStyle/>
        <a:p>
          <a:endParaRPr lang="tr-TR"/>
        </a:p>
      </dgm:t>
    </dgm:pt>
    <dgm:pt modelId="{16C57905-8853-4FD6-B5BA-771758C0DEE0}" type="pres">
      <dgm:prSet presAssocID="{833DFE42-A83D-4A0C-A6FD-7266BFEE69C2}" presName="vert2" presStyleCnt="0"/>
      <dgm:spPr/>
    </dgm:pt>
    <dgm:pt modelId="{EBACA64D-1A9A-43EE-A523-D3B12DAE37C5}" type="pres">
      <dgm:prSet presAssocID="{833DFE42-A83D-4A0C-A6FD-7266BFEE69C2}" presName="thinLine2b" presStyleLbl="callout" presStyleIdx="1" presStyleCnt="5"/>
      <dgm:spPr/>
    </dgm:pt>
    <dgm:pt modelId="{E2F9145F-6781-4FC6-8674-F6FC47AF4761}" type="pres">
      <dgm:prSet presAssocID="{833DFE42-A83D-4A0C-A6FD-7266BFEE69C2}" presName="vertSpace2b" presStyleCnt="0"/>
      <dgm:spPr/>
    </dgm:pt>
    <dgm:pt modelId="{E1EF0DF6-7561-4E35-A1FD-43F0D05CF47F}" type="pres">
      <dgm:prSet presAssocID="{6F00916E-1314-4FA1-9035-4043355EF46A}" presName="horz2" presStyleCnt="0"/>
      <dgm:spPr/>
    </dgm:pt>
    <dgm:pt modelId="{11AA980B-AA98-4715-A353-AB0F408BA254}" type="pres">
      <dgm:prSet presAssocID="{6F00916E-1314-4FA1-9035-4043355EF46A}" presName="horzSpace2" presStyleCnt="0"/>
      <dgm:spPr/>
    </dgm:pt>
    <dgm:pt modelId="{0A41AC8A-8F5E-476A-8719-21184B140CF2}" type="pres">
      <dgm:prSet presAssocID="{6F00916E-1314-4FA1-9035-4043355EF46A}" presName="tx2" presStyleLbl="revTx" presStyleIdx="3" presStyleCnt="6"/>
      <dgm:spPr/>
      <dgm:t>
        <a:bodyPr/>
        <a:lstStyle/>
        <a:p>
          <a:endParaRPr lang="tr-TR"/>
        </a:p>
      </dgm:t>
    </dgm:pt>
    <dgm:pt modelId="{51C32FD6-A60F-4041-809F-8DC393B872BA}" type="pres">
      <dgm:prSet presAssocID="{6F00916E-1314-4FA1-9035-4043355EF46A}" presName="vert2" presStyleCnt="0"/>
      <dgm:spPr/>
    </dgm:pt>
    <dgm:pt modelId="{24D3D83F-1C82-4B91-82BB-CE0A8E251C59}" type="pres">
      <dgm:prSet presAssocID="{6F00916E-1314-4FA1-9035-4043355EF46A}" presName="thinLine2b" presStyleLbl="callout" presStyleIdx="2" presStyleCnt="5"/>
      <dgm:spPr/>
    </dgm:pt>
    <dgm:pt modelId="{ED73D989-D407-450B-9642-702A2D8EC73C}" type="pres">
      <dgm:prSet presAssocID="{6F00916E-1314-4FA1-9035-4043355EF46A}" presName="vertSpace2b" presStyleCnt="0"/>
      <dgm:spPr/>
    </dgm:pt>
    <dgm:pt modelId="{0AC71066-071F-4641-89B5-A3E26D64523A}" type="pres">
      <dgm:prSet presAssocID="{B5B69A66-D80C-4483-9760-E5D29A6024D8}" presName="horz2" presStyleCnt="0"/>
      <dgm:spPr/>
    </dgm:pt>
    <dgm:pt modelId="{C54D65E7-B165-4317-BBF1-3AFE71E9AD45}" type="pres">
      <dgm:prSet presAssocID="{B5B69A66-D80C-4483-9760-E5D29A6024D8}" presName="horzSpace2" presStyleCnt="0"/>
      <dgm:spPr/>
    </dgm:pt>
    <dgm:pt modelId="{3542FEB9-E45E-45AE-B049-4167A649AC8D}" type="pres">
      <dgm:prSet presAssocID="{B5B69A66-D80C-4483-9760-E5D29A6024D8}" presName="tx2" presStyleLbl="revTx" presStyleIdx="4" presStyleCnt="6"/>
      <dgm:spPr/>
      <dgm:t>
        <a:bodyPr/>
        <a:lstStyle/>
        <a:p>
          <a:endParaRPr lang="tr-TR"/>
        </a:p>
      </dgm:t>
    </dgm:pt>
    <dgm:pt modelId="{62D67D68-739A-4FB5-84FF-E2C75CF5CCE6}" type="pres">
      <dgm:prSet presAssocID="{B5B69A66-D80C-4483-9760-E5D29A6024D8}" presName="vert2" presStyleCnt="0"/>
      <dgm:spPr/>
    </dgm:pt>
    <dgm:pt modelId="{066BCBC5-F3B7-4E2C-ABED-14685CBDD5FC}" type="pres">
      <dgm:prSet presAssocID="{B5B69A66-D80C-4483-9760-E5D29A6024D8}" presName="thinLine2b" presStyleLbl="callout" presStyleIdx="3" presStyleCnt="5"/>
      <dgm:spPr/>
    </dgm:pt>
    <dgm:pt modelId="{8F1FDABD-770B-4D0A-917F-8A901FADA6D0}" type="pres">
      <dgm:prSet presAssocID="{B5B69A66-D80C-4483-9760-E5D29A6024D8}" presName="vertSpace2b" presStyleCnt="0"/>
      <dgm:spPr/>
    </dgm:pt>
    <dgm:pt modelId="{06E8102F-FBE5-4C09-ADFB-C7F8D506F532}" type="pres">
      <dgm:prSet presAssocID="{0FDE4155-95BD-4B15-8B35-E287D7DEDEA8}" presName="horz2" presStyleCnt="0"/>
      <dgm:spPr/>
    </dgm:pt>
    <dgm:pt modelId="{B1965E34-795F-40E0-A0BF-190D810FB7F7}" type="pres">
      <dgm:prSet presAssocID="{0FDE4155-95BD-4B15-8B35-E287D7DEDEA8}" presName="horzSpace2" presStyleCnt="0"/>
      <dgm:spPr/>
    </dgm:pt>
    <dgm:pt modelId="{1D84CB7E-32A0-4F80-BE18-4D3FEC60619D}" type="pres">
      <dgm:prSet presAssocID="{0FDE4155-95BD-4B15-8B35-E287D7DEDEA8}" presName="tx2" presStyleLbl="revTx" presStyleIdx="5" presStyleCnt="6"/>
      <dgm:spPr/>
      <dgm:t>
        <a:bodyPr/>
        <a:lstStyle/>
        <a:p>
          <a:endParaRPr lang="tr-TR"/>
        </a:p>
      </dgm:t>
    </dgm:pt>
    <dgm:pt modelId="{1CCF2F3C-64C1-46E6-8A79-0653D5A375B7}" type="pres">
      <dgm:prSet presAssocID="{0FDE4155-95BD-4B15-8B35-E287D7DEDEA8}" presName="vert2" presStyleCnt="0"/>
      <dgm:spPr/>
    </dgm:pt>
    <dgm:pt modelId="{7626477A-4528-4C0B-8FE7-5A71205B06A6}" type="pres">
      <dgm:prSet presAssocID="{0FDE4155-95BD-4B15-8B35-E287D7DEDEA8}" presName="thinLine2b" presStyleLbl="callout" presStyleIdx="4" presStyleCnt="5"/>
      <dgm:spPr/>
    </dgm:pt>
    <dgm:pt modelId="{2B9A82FC-5AE4-4E46-A535-CE180F79D846}" type="pres">
      <dgm:prSet presAssocID="{0FDE4155-95BD-4B15-8B35-E287D7DEDEA8}" presName="vertSpace2b" presStyleCnt="0"/>
      <dgm:spPr/>
    </dgm:pt>
  </dgm:ptLst>
  <dgm:cxnLst>
    <dgm:cxn modelId="{75C30525-DF3D-489E-81C0-3915C880650A}" type="presOf" srcId="{8D35641F-87CC-465A-B118-5514860F96D9}" destId="{3C8B706E-1B4B-44BF-8A09-86B15CB59381}" srcOrd="0" destOrd="0" presId="urn:microsoft.com/office/officeart/2008/layout/LinedList"/>
    <dgm:cxn modelId="{24476E63-6483-4BA5-8CEA-0865DC7205EE}" type="presOf" srcId="{6F00916E-1314-4FA1-9035-4043355EF46A}" destId="{0A41AC8A-8F5E-476A-8719-21184B140CF2}" srcOrd="0" destOrd="0" presId="urn:microsoft.com/office/officeart/2008/layout/LinedList"/>
    <dgm:cxn modelId="{F5E3429D-DD41-4635-9370-485146C04925}" type="presOf" srcId="{7B22F594-6CF5-480A-A994-6C413C9A5058}" destId="{AB3E6755-E6FD-4ED4-A0C4-434FA6D2369F}" srcOrd="0" destOrd="0" presId="urn:microsoft.com/office/officeart/2008/layout/LinedList"/>
    <dgm:cxn modelId="{5A170E9A-5E22-498B-AA4B-B010D9A5F61B}" srcId="{8D35641F-87CC-465A-B118-5514860F96D9}" destId="{6F00916E-1314-4FA1-9035-4043355EF46A}" srcOrd="2" destOrd="0" parTransId="{AB46A16F-BA58-4BA7-8470-9F13A87150B3}" sibTransId="{4C92AC79-F7DC-416B-9A0E-D0664AFBEB4E}"/>
    <dgm:cxn modelId="{0BE4A01B-3029-4123-AAFF-C6A6B2A4CC69}" type="presOf" srcId="{833DFE42-A83D-4A0C-A6FD-7266BFEE69C2}" destId="{FD1C5FB0-C4B3-4206-86DB-3619510FD8B8}" srcOrd="0" destOrd="0" presId="urn:microsoft.com/office/officeart/2008/layout/LinedList"/>
    <dgm:cxn modelId="{BC3E7788-14CA-4C2A-A00D-FA5BA99B88C4}" srcId="{8D35641F-87CC-465A-B118-5514860F96D9}" destId="{833DFE42-A83D-4A0C-A6FD-7266BFEE69C2}" srcOrd="1" destOrd="0" parTransId="{42ECB5FB-B5CA-453D-8F21-34122B2772BE}" sibTransId="{1A733CA7-C930-45E6-9979-C44C5EE480A5}"/>
    <dgm:cxn modelId="{1ED7766B-408C-4E07-BF5B-82FA3DF8C473}" srcId="{8D35641F-87CC-465A-B118-5514860F96D9}" destId="{B5B69A66-D80C-4483-9760-E5D29A6024D8}" srcOrd="3" destOrd="0" parTransId="{78CEBB50-3020-4AF7-8D27-84E6EE6A3342}" sibTransId="{96F21B04-B071-4CE9-81BC-BD905644CE8B}"/>
    <dgm:cxn modelId="{5676ED70-1E2F-4564-B976-0CE9B0338C0E}" type="presOf" srcId="{50EED611-928F-4F58-B81F-BE69DB9F2E3B}" destId="{E3CF9103-0A90-472B-B63A-5D99C55DD148}" srcOrd="0" destOrd="0" presId="urn:microsoft.com/office/officeart/2008/layout/LinedList"/>
    <dgm:cxn modelId="{83152854-ED74-48F0-987C-B8E3CAE4BBA3}" type="presOf" srcId="{0FDE4155-95BD-4B15-8B35-E287D7DEDEA8}" destId="{1D84CB7E-32A0-4F80-BE18-4D3FEC60619D}" srcOrd="0" destOrd="0" presId="urn:microsoft.com/office/officeart/2008/layout/LinedList"/>
    <dgm:cxn modelId="{3699B077-580A-4435-8411-B0326A40EB2D}" srcId="{8D35641F-87CC-465A-B118-5514860F96D9}" destId="{50EED611-928F-4F58-B81F-BE69DB9F2E3B}" srcOrd="0" destOrd="0" parTransId="{1D42FD71-3E02-44AD-A48D-3A8E2C39537F}" sibTransId="{5E69B136-D9B6-495B-B744-17281A9C7947}"/>
    <dgm:cxn modelId="{E02D408C-4756-4AFD-A81E-FD79962872B9}" type="presOf" srcId="{B5B69A66-D80C-4483-9760-E5D29A6024D8}" destId="{3542FEB9-E45E-45AE-B049-4167A649AC8D}" srcOrd="0" destOrd="0" presId="urn:microsoft.com/office/officeart/2008/layout/LinedList"/>
    <dgm:cxn modelId="{96E45DFC-4D76-4C17-9F36-712BE19A95C0}" srcId="{7B22F594-6CF5-480A-A994-6C413C9A5058}" destId="{8D35641F-87CC-465A-B118-5514860F96D9}" srcOrd="0" destOrd="0" parTransId="{7CE1D343-A7AA-4FE2-BC37-A94CFD889709}" sibTransId="{002E30C5-EDF3-4904-AB8B-7526CE4CFEBA}"/>
    <dgm:cxn modelId="{C3115266-E92A-4F49-A7D7-3E2CEC997D71}" srcId="{8D35641F-87CC-465A-B118-5514860F96D9}" destId="{0FDE4155-95BD-4B15-8B35-E287D7DEDEA8}" srcOrd="4" destOrd="0" parTransId="{042A1081-0796-43E3-8572-A06B82B8747B}" sibTransId="{CDCD4492-AA90-4DF7-A8A9-D3524DAB4191}"/>
    <dgm:cxn modelId="{26D364DA-2EA5-4B61-B281-803ECB8F5E87}" type="presParOf" srcId="{AB3E6755-E6FD-4ED4-A0C4-434FA6D2369F}" destId="{7B85CC00-3045-4136-AA0F-597A75C618F6}" srcOrd="0" destOrd="0" presId="urn:microsoft.com/office/officeart/2008/layout/LinedList"/>
    <dgm:cxn modelId="{B2FAC0E7-BCA8-479F-92BC-9F6272FF0E89}" type="presParOf" srcId="{AB3E6755-E6FD-4ED4-A0C4-434FA6D2369F}" destId="{64C0D936-830B-4D79-B6ED-54908576A8E9}" srcOrd="1" destOrd="0" presId="urn:microsoft.com/office/officeart/2008/layout/LinedList"/>
    <dgm:cxn modelId="{19B70C11-DE62-4168-958D-99B1B02B6D68}" type="presParOf" srcId="{64C0D936-830B-4D79-B6ED-54908576A8E9}" destId="{3C8B706E-1B4B-44BF-8A09-86B15CB59381}" srcOrd="0" destOrd="0" presId="urn:microsoft.com/office/officeart/2008/layout/LinedList"/>
    <dgm:cxn modelId="{257C1FB2-1B77-4E5C-BB2B-A394D9A43B09}" type="presParOf" srcId="{64C0D936-830B-4D79-B6ED-54908576A8E9}" destId="{04FE7BAE-4519-4F9B-81FF-F0E45DABA94B}" srcOrd="1" destOrd="0" presId="urn:microsoft.com/office/officeart/2008/layout/LinedList"/>
    <dgm:cxn modelId="{E07E83D7-F43A-4C35-A835-BCB5C856D09B}" type="presParOf" srcId="{04FE7BAE-4519-4F9B-81FF-F0E45DABA94B}" destId="{E66D9FD9-0F66-4E2D-947E-77CFBE65B250}" srcOrd="0" destOrd="0" presId="urn:microsoft.com/office/officeart/2008/layout/LinedList"/>
    <dgm:cxn modelId="{BDDFEB9E-551B-463C-8171-EF49C28CDF02}" type="presParOf" srcId="{04FE7BAE-4519-4F9B-81FF-F0E45DABA94B}" destId="{06E17551-8558-4AEA-A952-73E71B3164FA}" srcOrd="1" destOrd="0" presId="urn:microsoft.com/office/officeart/2008/layout/LinedList"/>
    <dgm:cxn modelId="{6676263D-5F12-4B77-A00C-B5DDCE40729B}" type="presParOf" srcId="{06E17551-8558-4AEA-A952-73E71B3164FA}" destId="{6FEA440C-AF63-4D76-95A1-A2B940F8A9BA}" srcOrd="0" destOrd="0" presId="urn:microsoft.com/office/officeart/2008/layout/LinedList"/>
    <dgm:cxn modelId="{ED97DD2C-0596-414C-B000-ADB6916CD4BD}" type="presParOf" srcId="{06E17551-8558-4AEA-A952-73E71B3164FA}" destId="{E3CF9103-0A90-472B-B63A-5D99C55DD148}" srcOrd="1" destOrd="0" presId="urn:microsoft.com/office/officeart/2008/layout/LinedList"/>
    <dgm:cxn modelId="{5D48DFDA-462B-48AF-AA1A-2AB7F8F87B30}" type="presParOf" srcId="{06E17551-8558-4AEA-A952-73E71B3164FA}" destId="{FF3030A7-8C60-4649-ADDF-67C953BFD01D}" srcOrd="2" destOrd="0" presId="urn:microsoft.com/office/officeart/2008/layout/LinedList"/>
    <dgm:cxn modelId="{F53DEDDA-64B9-4B42-9783-A2E6FA556122}" type="presParOf" srcId="{04FE7BAE-4519-4F9B-81FF-F0E45DABA94B}" destId="{6CB381FB-325F-49D1-A50D-0B068785AEFA}" srcOrd="2" destOrd="0" presId="urn:microsoft.com/office/officeart/2008/layout/LinedList"/>
    <dgm:cxn modelId="{C6D376DF-9176-4BC0-B1FD-8EE0B6526469}" type="presParOf" srcId="{04FE7BAE-4519-4F9B-81FF-F0E45DABA94B}" destId="{07B2FD01-CD3A-41B0-8D0F-94FCAE9F980C}" srcOrd="3" destOrd="0" presId="urn:microsoft.com/office/officeart/2008/layout/LinedList"/>
    <dgm:cxn modelId="{26B84E88-E69C-43E0-BF32-25A23B3A3F58}" type="presParOf" srcId="{04FE7BAE-4519-4F9B-81FF-F0E45DABA94B}" destId="{F2A1879B-51A1-4F7D-BE78-B3044733B86F}" srcOrd="4" destOrd="0" presId="urn:microsoft.com/office/officeart/2008/layout/LinedList"/>
    <dgm:cxn modelId="{D6AE701B-28C3-4ACF-A4F5-A5314BFEB616}" type="presParOf" srcId="{F2A1879B-51A1-4F7D-BE78-B3044733B86F}" destId="{CE2F355C-89FF-4E32-98E5-A177DC441835}" srcOrd="0" destOrd="0" presId="urn:microsoft.com/office/officeart/2008/layout/LinedList"/>
    <dgm:cxn modelId="{D3774E1E-79AA-4E51-9E76-0278557122AB}" type="presParOf" srcId="{F2A1879B-51A1-4F7D-BE78-B3044733B86F}" destId="{FD1C5FB0-C4B3-4206-86DB-3619510FD8B8}" srcOrd="1" destOrd="0" presId="urn:microsoft.com/office/officeart/2008/layout/LinedList"/>
    <dgm:cxn modelId="{695B9B06-099D-475A-AD95-4BC15603152F}" type="presParOf" srcId="{F2A1879B-51A1-4F7D-BE78-B3044733B86F}" destId="{16C57905-8853-4FD6-B5BA-771758C0DEE0}" srcOrd="2" destOrd="0" presId="urn:microsoft.com/office/officeart/2008/layout/LinedList"/>
    <dgm:cxn modelId="{22B242D2-4A84-4231-98CA-4FCA5C7C2BAB}" type="presParOf" srcId="{04FE7BAE-4519-4F9B-81FF-F0E45DABA94B}" destId="{EBACA64D-1A9A-43EE-A523-D3B12DAE37C5}" srcOrd="5" destOrd="0" presId="urn:microsoft.com/office/officeart/2008/layout/LinedList"/>
    <dgm:cxn modelId="{64081A7C-B2CA-4572-9CC5-D3B2585304EC}" type="presParOf" srcId="{04FE7BAE-4519-4F9B-81FF-F0E45DABA94B}" destId="{E2F9145F-6781-4FC6-8674-F6FC47AF4761}" srcOrd="6" destOrd="0" presId="urn:microsoft.com/office/officeart/2008/layout/LinedList"/>
    <dgm:cxn modelId="{67562C99-7B4A-4CAD-BDE8-A0F83B8C9103}" type="presParOf" srcId="{04FE7BAE-4519-4F9B-81FF-F0E45DABA94B}" destId="{E1EF0DF6-7561-4E35-A1FD-43F0D05CF47F}" srcOrd="7" destOrd="0" presId="urn:microsoft.com/office/officeart/2008/layout/LinedList"/>
    <dgm:cxn modelId="{9DCDB5D7-BCE5-41D1-8ED8-9CE8EF21A4FF}" type="presParOf" srcId="{E1EF0DF6-7561-4E35-A1FD-43F0D05CF47F}" destId="{11AA980B-AA98-4715-A353-AB0F408BA254}" srcOrd="0" destOrd="0" presId="urn:microsoft.com/office/officeart/2008/layout/LinedList"/>
    <dgm:cxn modelId="{13F86997-DC33-4A3E-89AD-97DFA1C40535}" type="presParOf" srcId="{E1EF0DF6-7561-4E35-A1FD-43F0D05CF47F}" destId="{0A41AC8A-8F5E-476A-8719-21184B140CF2}" srcOrd="1" destOrd="0" presId="urn:microsoft.com/office/officeart/2008/layout/LinedList"/>
    <dgm:cxn modelId="{F970D2E0-76EB-4716-A631-FD7FA2C3C89B}" type="presParOf" srcId="{E1EF0DF6-7561-4E35-A1FD-43F0D05CF47F}" destId="{51C32FD6-A60F-4041-809F-8DC393B872BA}" srcOrd="2" destOrd="0" presId="urn:microsoft.com/office/officeart/2008/layout/LinedList"/>
    <dgm:cxn modelId="{AD98DC0B-A6FA-4151-BD80-4D28C39C3569}" type="presParOf" srcId="{04FE7BAE-4519-4F9B-81FF-F0E45DABA94B}" destId="{24D3D83F-1C82-4B91-82BB-CE0A8E251C59}" srcOrd="8" destOrd="0" presId="urn:microsoft.com/office/officeart/2008/layout/LinedList"/>
    <dgm:cxn modelId="{7E46204A-6963-4728-B14C-F204FD2C1FDB}" type="presParOf" srcId="{04FE7BAE-4519-4F9B-81FF-F0E45DABA94B}" destId="{ED73D989-D407-450B-9642-702A2D8EC73C}" srcOrd="9" destOrd="0" presId="urn:microsoft.com/office/officeart/2008/layout/LinedList"/>
    <dgm:cxn modelId="{C6928F27-9107-46B1-8795-D1C4591F558A}" type="presParOf" srcId="{04FE7BAE-4519-4F9B-81FF-F0E45DABA94B}" destId="{0AC71066-071F-4641-89B5-A3E26D64523A}" srcOrd="10" destOrd="0" presId="urn:microsoft.com/office/officeart/2008/layout/LinedList"/>
    <dgm:cxn modelId="{919BBAFA-0701-45F7-AAF0-3EAF5EE31698}" type="presParOf" srcId="{0AC71066-071F-4641-89B5-A3E26D64523A}" destId="{C54D65E7-B165-4317-BBF1-3AFE71E9AD45}" srcOrd="0" destOrd="0" presId="urn:microsoft.com/office/officeart/2008/layout/LinedList"/>
    <dgm:cxn modelId="{EA172F41-27B5-4B8D-A605-7D2D20FDBD18}" type="presParOf" srcId="{0AC71066-071F-4641-89B5-A3E26D64523A}" destId="{3542FEB9-E45E-45AE-B049-4167A649AC8D}" srcOrd="1" destOrd="0" presId="urn:microsoft.com/office/officeart/2008/layout/LinedList"/>
    <dgm:cxn modelId="{1A5B6E37-1297-47B0-9CE6-C0894BF68DBD}" type="presParOf" srcId="{0AC71066-071F-4641-89B5-A3E26D64523A}" destId="{62D67D68-739A-4FB5-84FF-E2C75CF5CCE6}" srcOrd="2" destOrd="0" presId="urn:microsoft.com/office/officeart/2008/layout/LinedList"/>
    <dgm:cxn modelId="{E40F70DE-3675-423C-9EF9-66C435BCC76E}" type="presParOf" srcId="{04FE7BAE-4519-4F9B-81FF-F0E45DABA94B}" destId="{066BCBC5-F3B7-4E2C-ABED-14685CBDD5FC}" srcOrd="11" destOrd="0" presId="urn:microsoft.com/office/officeart/2008/layout/LinedList"/>
    <dgm:cxn modelId="{EAAECE86-F72D-454E-9763-3B6158028F7E}" type="presParOf" srcId="{04FE7BAE-4519-4F9B-81FF-F0E45DABA94B}" destId="{8F1FDABD-770B-4D0A-917F-8A901FADA6D0}" srcOrd="12" destOrd="0" presId="urn:microsoft.com/office/officeart/2008/layout/LinedList"/>
    <dgm:cxn modelId="{B635A076-CE66-4CE9-A055-C5DB275E3507}" type="presParOf" srcId="{04FE7BAE-4519-4F9B-81FF-F0E45DABA94B}" destId="{06E8102F-FBE5-4C09-ADFB-C7F8D506F532}" srcOrd="13" destOrd="0" presId="urn:microsoft.com/office/officeart/2008/layout/LinedList"/>
    <dgm:cxn modelId="{4BF79FA0-7773-4DE0-9602-45C2B9A681BE}" type="presParOf" srcId="{06E8102F-FBE5-4C09-ADFB-C7F8D506F532}" destId="{B1965E34-795F-40E0-A0BF-190D810FB7F7}" srcOrd="0" destOrd="0" presId="urn:microsoft.com/office/officeart/2008/layout/LinedList"/>
    <dgm:cxn modelId="{D1C42F85-37B4-4655-86FE-4770AB288C2F}" type="presParOf" srcId="{06E8102F-FBE5-4C09-ADFB-C7F8D506F532}" destId="{1D84CB7E-32A0-4F80-BE18-4D3FEC60619D}" srcOrd="1" destOrd="0" presId="urn:microsoft.com/office/officeart/2008/layout/LinedList"/>
    <dgm:cxn modelId="{468C2655-5CA7-46C7-B022-044A3E6906D0}" type="presParOf" srcId="{06E8102F-FBE5-4C09-ADFB-C7F8D506F532}" destId="{1CCF2F3C-64C1-46E6-8A79-0653D5A375B7}" srcOrd="2" destOrd="0" presId="urn:microsoft.com/office/officeart/2008/layout/LinedList"/>
    <dgm:cxn modelId="{7F70017E-09EF-40F3-BEAD-A52AA66CEFB6}" type="presParOf" srcId="{04FE7BAE-4519-4F9B-81FF-F0E45DABA94B}" destId="{7626477A-4528-4C0B-8FE7-5A71205B06A6}" srcOrd="14" destOrd="0" presId="urn:microsoft.com/office/officeart/2008/layout/LinedList"/>
    <dgm:cxn modelId="{49FF2B21-6CA6-4899-B219-F6920C8792DA}" type="presParOf" srcId="{04FE7BAE-4519-4F9B-81FF-F0E45DABA94B}" destId="{2B9A82FC-5AE4-4E46-A535-CE180F79D846}" srcOrd="15" destOrd="0" presId="urn:microsoft.com/office/officeart/2008/layout/LinedList"/>
  </dgm:cxnLst>
  <dgm:bg>
    <a:solidFill>
      <a:schemeClr val="accent2">
        <a:lumMod val="40000"/>
        <a:lumOff val="60000"/>
      </a:schemeClr>
    </a:solid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B22F594-6CF5-480A-A994-6C413C9A50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8D35641F-87CC-465A-B118-5514860F96D9}">
      <dgm:prSet phldrT="[Metin]"/>
      <dgm:spPr/>
      <dgm:t>
        <a:bodyPr/>
        <a:lstStyle/>
        <a:p>
          <a:pPr algn="ctr"/>
          <a:endParaRPr lang="tr-TR" dirty="0"/>
        </a:p>
      </dgm:t>
    </dgm:pt>
    <dgm:pt modelId="{7CE1D343-A7AA-4FE2-BC37-A94CFD889709}" type="parTrans" cxnId="{96E45DFC-4D76-4C17-9F36-712BE19A95C0}">
      <dgm:prSet/>
      <dgm:spPr/>
      <dgm:t>
        <a:bodyPr/>
        <a:lstStyle/>
        <a:p>
          <a:pPr algn="ctr"/>
          <a:endParaRPr lang="tr-TR"/>
        </a:p>
      </dgm:t>
    </dgm:pt>
    <dgm:pt modelId="{002E30C5-EDF3-4904-AB8B-7526CE4CFEBA}" type="sibTrans" cxnId="{96E45DFC-4D76-4C17-9F36-712BE19A95C0}">
      <dgm:prSet/>
      <dgm:spPr/>
      <dgm:t>
        <a:bodyPr/>
        <a:lstStyle/>
        <a:p>
          <a:pPr algn="ctr"/>
          <a:endParaRPr lang="tr-TR"/>
        </a:p>
      </dgm:t>
    </dgm:pt>
    <dgm:pt modelId="{50EED611-928F-4F58-B81F-BE69DB9F2E3B}">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75,93</a:t>
          </a:r>
          <a:endParaRPr lang="tr-TR" dirty="0"/>
        </a:p>
      </dgm:t>
    </dgm:pt>
    <dgm:pt modelId="{1D42FD71-3E02-44AD-A48D-3A8E2C39537F}" type="parTrans" cxnId="{3699B077-580A-4435-8411-B0326A40EB2D}">
      <dgm:prSet/>
      <dgm:spPr/>
      <dgm:t>
        <a:bodyPr/>
        <a:lstStyle/>
        <a:p>
          <a:pPr algn="ctr"/>
          <a:endParaRPr lang="tr-TR"/>
        </a:p>
      </dgm:t>
    </dgm:pt>
    <dgm:pt modelId="{5E69B136-D9B6-495B-B744-17281A9C7947}" type="sibTrans" cxnId="{3699B077-580A-4435-8411-B0326A40EB2D}">
      <dgm:prSet/>
      <dgm:spPr/>
      <dgm:t>
        <a:bodyPr/>
        <a:lstStyle/>
        <a:p>
          <a:pPr algn="ctr"/>
          <a:endParaRPr lang="tr-TR"/>
        </a:p>
      </dgm:t>
    </dgm:pt>
    <dgm:pt modelId="{833DFE42-A83D-4A0C-A6FD-7266BFEE69C2}">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98,15</a:t>
          </a:r>
          <a:endParaRPr lang="tr-TR" dirty="0"/>
        </a:p>
      </dgm:t>
    </dgm:pt>
    <dgm:pt modelId="{42ECB5FB-B5CA-453D-8F21-34122B2772BE}" type="parTrans" cxnId="{BC3E7788-14CA-4C2A-A00D-FA5BA99B88C4}">
      <dgm:prSet/>
      <dgm:spPr/>
      <dgm:t>
        <a:bodyPr/>
        <a:lstStyle/>
        <a:p>
          <a:pPr algn="ctr"/>
          <a:endParaRPr lang="tr-TR"/>
        </a:p>
      </dgm:t>
    </dgm:pt>
    <dgm:pt modelId="{1A733CA7-C930-45E6-9979-C44C5EE480A5}" type="sibTrans" cxnId="{BC3E7788-14CA-4C2A-A00D-FA5BA99B88C4}">
      <dgm:prSet/>
      <dgm:spPr/>
      <dgm:t>
        <a:bodyPr/>
        <a:lstStyle/>
        <a:p>
          <a:pPr algn="ctr"/>
          <a:endParaRPr lang="tr-TR"/>
        </a:p>
      </dgm:t>
    </dgm:pt>
    <dgm:pt modelId="{0FDE4155-95BD-4B15-8B35-E287D7DEDEA8}">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51,85</a:t>
          </a:r>
          <a:endParaRPr lang="tr-TR" dirty="0"/>
        </a:p>
      </dgm:t>
    </dgm:pt>
    <dgm:pt modelId="{042A1081-0796-43E3-8572-A06B82B8747B}" type="parTrans" cxnId="{C3115266-E92A-4F49-A7D7-3E2CEC997D71}">
      <dgm:prSet/>
      <dgm:spPr/>
      <dgm:t>
        <a:bodyPr/>
        <a:lstStyle/>
        <a:p>
          <a:pPr algn="ctr"/>
          <a:endParaRPr lang="tr-TR"/>
        </a:p>
      </dgm:t>
    </dgm:pt>
    <dgm:pt modelId="{CDCD4492-AA90-4DF7-A8A9-D3524DAB4191}" type="sibTrans" cxnId="{C3115266-E92A-4F49-A7D7-3E2CEC997D71}">
      <dgm:prSet/>
      <dgm:spPr/>
      <dgm:t>
        <a:bodyPr/>
        <a:lstStyle/>
        <a:p>
          <a:pPr algn="ctr"/>
          <a:endParaRPr lang="tr-TR"/>
        </a:p>
      </dgm:t>
    </dgm:pt>
    <dgm:pt modelId="{6F00916E-1314-4FA1-9035-4043355EF46A}">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77,00</a:t>
          </a:r>
          <a:endParaRPr lang="tr-TR" dirty="0"/>
        </a:p>
      </dgm:t>
    </dgm:pt>
    <dgm:pt modelId="{AB46A16F-BA58-4BA7-8470-9F13A87150B3}" type="parTrans" cxnId="{5A170E9A-5E22-498B-AA4B-B010D9A5F61B}">
      <dgm:prSet/>
      <dgm:spPr/>
      <dgm:t>
        <a:bodyPr/>
        <a:lstStyle/>
        <a:p>
          <a:pPr algn="ctr"/>
          <a:endParaRPr lang="tr-TR"/>
        </a:p>
      </dgm:t>
    </dgm:pt>
    <dgm:pt modelId="{4C92AC79-F7DC-416B-9A0E-D0664AFBEB4E}" type="sibTrans" cxnId="{5A170E9A-5E22-498B-AA4B-B010D9A5F61B}">
      <dgm:prSet/>
      <dgm:spPr/>
      <dgm:t>
        <a:bodyPr/>
        <a:lstStyle/>
        <a:p>
          <a:pPr algn="ctr"/>
          <a:endParaRPr lang="tr-TR"/>
        </a:p>
      </dgm:t>
    </dgm:pt>
    <dgm:pt modelId="{B5B69A66-D80C-4483-9760-E5D29A6024D8}">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61,11</a:t>
          </a:r>
          <a:endParaRPr lang="tr-TR" dirty="0"/>
        </a:p>
      </dgm:t>
    </dgm:pt>
    <dgm:pt modelId="{78CEBB50-3020-4AF7-8D27-84E6EE6A3342}" type="parTrans" cxnId="{1ED7766B-408C-4E07-BF5B-82FA3DF8C473}">
      <dgm:prSet/>
      <dgm:spPr/>
      <dgm:t>
        <a:bodyPr/>
        <a:lstStyle/>
        <a:p>
          <a:pPr algn="ctr"/>
          <a:endParaRPr lang="tr-TR"/>
        </a:p>
      </dgm:t>
    </dgm:pt>
    <dgm:pt modelId="{96F21B04-B071-4CE9-81BC-BD905644CE8B}" type="sibTrans" cxnId="{1ED7766B-408C-4E07-BF5B-82FA3DF8C473}">
      <dgm:prSet/>
      <dgm:spPr/>
      <dgm:t>
        <a:bodyPr/>
        <a:lstStyle/>
        <a:p>
          <a:pPr algn="ctr"/>
          <a:endParaRPr lang="tr-TR"/>
        </a:p>
      </dgm:t>
    </dgm:pt>
    <dgm:pt modelId="{AB3E6755-E6FD-4ED4-A0C4-434FA6D2369F}" type="pres">
      <dgm:prSet presAssocID="{7B22F594-6CF5-480A-A994-6C413C9A5058}" presName="vert0" presStyleCnt="0">
        <dgm:presLayoutVars>
          <dgm:dir/>
          <dgm:animOne val="branch"/>
          <dgm:animLvl val="lvl"/>
        </dgm:presLayoutVars>
      </dgm:prSet>
      <dgm:spPr/>
      <dgm:t>
        <a:bodyPr/>
        <a:lstStyle/>
        <a:p>
          <a:endParaRPr lang="tr-TR"/>
        </a:p>
      </dgm:t>
    </dgm:pt>
    <dgm:pt modelId="{7B85CC00-3045-4136-AA0F-597A75C618F6}" type="pres">
      <dgm:prSet presAssocID="{8D35641F-87CC-465A-B118-5514860F96D9}" presName="thickLine" presStyleLbl="alignNode1" presStyleIdx="0" presStyleCnt="1"/>
      <dgm:spPr/>
      <dgm:t>
        <a:bodyPr/>
        <a:lstStyle/>
        <a:p>
          <a:endParaRPr lang="tr-TR"/>
        </a:p>
      </dgm:t>
    </dgm:pt>
    <dgm:pt modelId="{64C0D936-830B-4D79-B6ED-54908576A8E9}" type="pres">
      <dgm:prSet presAssocID="{8D35641F-87CC-465A-B118-5514860F96D9}" presName="horz1" presStyleCnt="0"/>
      <dgm:spPr/>
    </dgm:pt>
    <dgm:pt modelId="{3C8B706E-1B4B-44BF-8A09-86B15CB59381}" type="pres">
      <dgm:prSet presAssocID="{8D35641F-87CC-465A-B118-5514860F96D9}" presName="tx1" presStyleLbl="revTx" presStyleIdx="0" presStyleCnt="6"/>
      <dgm:spPr/>
      <dgm:t>
        <a:bodyPr/>
        <a:lstStyle/>
        <a:p>
          <a:endParaRPr lang="tr-TR"/>
        </a:p>
      </dgm:t>
    </dgm:pt>
    <dgm:pt modelId="{04FE7BAE-4519-4F9B-81FF-F0E45DABA94B}" type="pres">
      <dgm:prSet presAssocID="{8D35641F-87CC-465A-B118-5514860F96D9}" presName="vert1" presStyleCnt="0"/>
      <dgm:spPr/>
    </dgm:pt>
    <dgm:pt modelId="{E66D9FD9-0F66-4E2D-947E-77CFBE65B250}" type="pres">
      <dgm:prSet presAssocID="{50EED611-928F-4F58-B81F-BE69DB9F2E3B}" presName="vertSpace2a" presStyleCnt="0"/>
      <dgm:spPr/>
    </dgm:pt>
    <dgm:pt modelId="{06E17551-8558-4AEA-A952-73E71B3164FA}" type="pres">
      <dgm:prSet presAssocID="{50EED611-928F-4F58-B81F-BE69DB9F2E3B}" presName="horz2" presStyleCnt="0"/>
      <dgm:spPr/>
    </dgm:pt>
    <dgm:pt modelId="{6FEA440C-AF63-4D76-95A1-A2B940F8A9BA}" type="pres">
      <dgm:prSet presAssocID="{50EED611-928F-4F58-B81F-BE69DB9F2E3B}" presName="horzSpace2" presStyleCnt="0"/>
      <dgm:spPr/>
    </dgm:pt>
    <dgm:pt modelId="{E3CF9103-0A90-472B-B63A-5D99C55DD148}" type="pres">
      <dgm:prSet presAssocID="{50EED611-928F-4F58-B81F-BE69DB9F2E3B}" presName="tx2" presStyleLbl="revTx" presStyleIdx="1" presStyleCnt="6"/>
      <dgm:spPr/>
      <dgm:t>
        <a:bodyPr/>
        <a:lstStyle/>
        <a:p>
          <a:endParaRPr lang="tr-TR"/>
        </a:p>
      </dgm:t>
    </dgm:pt>
    <dgm:pt modelId="{FF3030A7-8C60-4649-ADDF-67C953BFD01D}" type="pres">
      <dgm:prSet presAssocID="{50EED611-928F-4F58-B81F-BE69DB9F2E3B}" presName="vert2" presStyleCnt="0"/>
      <dgm:spPr/>
    </dgm:pt>
    <dgm:pt modelId="{6CB381FB-325F-49D1-A50D-0B068785AEFA}" type="pres">
      <dgm:prSet presAssocID="{50EED611-928F-4F58-B81F-BE69DB9F2E3B}" presName="thinLine2b" presStyleLbl="callout" presStyleIdx="0" presStyleCnt="5"/>
      <dgm:spPr/>
    </dgm:pt>
    <dgm:pt modelId="{07B2FD01-CD3A-41B0-8D0F-94FCAE9F980C}" type="pres">
      <dgm:prSet presAssocID="{50EED611-928F-4F58-B81F-BE69DB9F2E3B}" presName="vertSpace2b" presStyleCnt="0"/>
      <dgm:spPr/>
    </dgm:pt>
    <dgm:pt modelId="{F2A1879B-51A1-4F7D-BE78-B3044733B86F}" type="pres">
      <dgm:prSet presAssocID="{833DFE42-A83D-4A0C-A6FD-7266BFEE69C2}" presName="horz2" presStyleCnt="0"/>
      <dgm:spPr/>
    </dgm:pt>
    <dgm:pt modelId="{CE2F355C-89FF-4E32-98E5-A177DC441835}" type="pres">
      <dgm:prSet presAssocID="{833DFE42-A83D-4A0C-A6FD-7266BFEE69C2}" presName="horzSpace2" presStyleCnt="0"/>
      <dgm:spPr/>
    </dgm:pt>
    <dgm:pt modelId="{FD1C5FB0-C4B3-4206-86DB-3619510FD8B8}" type="pres">
      <dgm:prSet presAssocID="{833DFE42-A83D-4A0C-A6FD-7266BFEE69C2}" presName="tx2" presStyleLbl="revTx" presStyleIdx="2" presStyleCnt="6"/>
      <dgm:spPr/>
      <dgm:t>
        <a:bodyPr/>
        <a:lstStyle/>
        <a:p>
          <a:endParaRPr lang="tr-TR"/>
        </a:p>
      </dgm:t>
    </dgm:pt>
    <dgm:pt modelId="{16C57905-8853-4FD6-B5BA-771758C0DEE0}" type="pres">
      <dgm:prSet presAssocID="{833DFE42-A83D-4A0C-A6FD-7266BFEE69C2}" presName="vert2" presStyleCnt="0"/>
      <dgm:spPr/>
    </dgm:pt>
    <dgm:pt modelId="{EBACA64D-1A9A-43EE-A523-D3B12DAE37C5}" type="pres">
      <dgm:prSet presAssocID="{833DFE42-A83D-4A0C-A6FD-7266BFEE69C2}" presName="thinLine2b" presStyleLbl="callout" presStyleIdx="1" presStyleCnt="5"/>
      <dgm:spPr/>
    </dgm:pt>
    <dgm:pt modelId="{E2F9145F-6781-4FC6-8674-F6FC47AF4761}" type="pres">
      <dgm:prSet presAssocID="{833DFE42-A83D-4A0C-A6FD-7266BFEE69C2}" presName="vertSpace2b" presStyleCnt="0"/>
      <dgm:spPr/>
    </dgm:pt>
    <dgm:pt modelId="{E1EF0DF6-7561-4E35-A1FD-43F0D05CF47F}" type="pres">
      <dgm:prSet presAssocID="{6F00916E-1314-4FA1-9035-4043355EF46A}" presName="horz2" presStyleCnt="0"/>
      <dgm:spPr/>
    </dgm:pt>
    <dgm:pt modelId="{11AA980B-AA98-4715-A353-AB0F408BA254}" type="pres">
      <dgm:prSet presAssocID="{6F00916E-1314-4FA1-9035-4043355EF46A}" presName="horzSpace2" presStyleCnt="0"/>
      <dgm:spPr/>
    </dgm:pt>
    <dgm:pt modelId="{0A41AC8A-8F5E-476A-8719-21184B140CF2}" type="pres">
      <dgm:prSet presAssocID="{6F00916E-1314-4FA1-9035-4043355EF46A}" presName="tx2" presStyleLbl="revTx" presStyleIdx="3" presStyleCnt="6"/>
      <dgm:spPr/>
      <dgm:t>
        <a:bodyPr/>
        <a:lstStyle/>
        <a:p>
          <a:endParaRPr lang="tr-TR"/>
        </a:p>
      </dgm:t>
    </dgm:pt>
    <dgm:pt modelId="{51C32FD6-A60F-4041-809F-8DC393B872BA}" type="pres">
      <dgm:prSet presAssocID="{6F00916E-1314-4FA1-9035-4043355EF46A}" presName="vert2" presStyleCnt="0"/>
      <dgm:spPr/>
    </dgm:pt>
    <dgm:pt modelId="{24D3D83F-1C82-4B91-82BB-CE0A8E251C59}" type="pres">
      <dgm:prSet presAssocID="{6F00916E-1314-4FA1-9035-4043355EF46A}" presName="thinLine2b" presStyleLbl="callout" presStyleIdx="2" presStyleCnt="5"/>
      <dgm:spPr/>
    </dgm:pt>
    <dgm:pt modelId="{ED73D989-D407-450B-9642-702A2D8EC73C}" type="pres">
      <dgm:prSet presAssocID="{6F00916E-1314-4FA1-9035-4043355EF46A}" presName="vertSpace2b" presStyleCnt="0"/>
      <dgm:spPr/>
    </dgm:pt>
    <dgm:pt modelId="{0AC71066-071F-4641-89B5-A3E26D64523A}" type="pres">
      <dgm:prSet presAssocID="{B5B69A66-D80C-4483-9760-E5D29A6024D8}" presName="horz2" presStyleCnt="0"/>
      <dgm:spPr/>
    </dgm:pt>
    <dgm:pt modelId="{C54D65E7-B165-4317-BBF1-3AFE71E9AD45}" type="pres">
      <dgm:prSet presAssocID="{B5B69A66-D80C-4483-9760-E5D29A6024D8}" presName="horzSpace2" presStyleCnt="0"/>
      <dgm:spPr/>
    </dgm:pt>
    <dgm:pt modelId="{3542FEB9-E45E-45AE-B049-4167A649AC8D}" type="pres">
      <dgm:prSet presAssocID="{B5B69A66-D80C-4483-9760-E5D29A6024D8}" presName="tx2" presStyleLbl="revTx" presStyleIdx="4" presStyleCnt="6"/>
      <dgm:spPr/>
      <dgm:t>
        <a:bodyPr/>
        <a:lstStyle/>
        <a:p>
          <a:endParaRPr lang="tr-TR"/>
        </a:p>
      </dgm:t>
    </dgm:pt>
    <dgm:pt modelId="{62D67D68-739A-4FB5-84FF-E2C75CF5CCE6}" type="pres">
      <dgm:prSet presAssocID="{B5B69A66-D80C-4483-9760-E5D29A6024D8}" presName="vert2" presStyleCnt="0"/>
      <dgm:spPr/>
    </dgm:pt>
    <dgm:pt modelId="{066BCBC5-F3B7-4E2C-ABED-14685CBDD5FC}" type="pres">
      <dgm:prSet presAssocID="{B5B69A66-D80C-4483-9760-E5D29A6024D8}" presName="thinLine2b" presStyleLbl="callout" presStyleIdx="3" presStyleCnt="5"/>
      <dgm:spPr/>
    </dgm:pt>
    <dgm:pt modelId="{8F1FDABD-770B-4D0A-917F-8A901FADA6D0}" type="pres">
      <dgm:prSet presAssocID="{B5B69A66-D80C-4483-9760-E5D29A6024D8}" presName="vertSpace2b" presStyleCnt="0"/>
      <dgm:spPr/>
    </dgm:pt>
    <dgm:pt modelId="{06E8102F-FBE5-4C09-ADFB-C7F8D506F532}" type="pres">
      <dgm:prSet presAssocID="{0FDE4155-95BD-4B15-8B35-E287D7DEDEA8}" presName="horz2" presStyleCnt="0"/>
      <dgm:spPr/>
    </dgm:pt>
    <dgm:pt modelId="{B1965E34-795F-40E0-A0BF-190D810FB7F7}" type="pres">
      <dgm:prSet presAssocID="{0FDE4155-95BD-4B15-8B35-E287D7DEDEA8}" presName="horzSpace2" presStyleCnt="0"/>
      <dgm:spPr/>
    </dgm:pt>
    <dgm:pt modelId="{1D84CB7E-32A0-4F80-BE18-4D3FEC60619D}" type="pres">
      <dgm:prSet presAssocID="{0FDE4155-95BD-4B15-8B35-E287D7DEDEA8}" presName="tx2" presStyleLbl="revTx" presStyleIdx="5" presStyleCnt="6"/>
      <dgm:spPr/>
      <dgm:t>
        <a:bodyPr/>
        <a:lstStyle/>
        <a:p>
          <a:endParaRPr lang="tr-TR"/>
        </a:p>
      </dgm:t>
    </dgm:pt>
    <dgm:pt modelId="{1CCF2F3C-64C1-46E6-8A79-0653D5A375B7}" type="pres">
      <dgm:prSet presAssocID="{0FDE4155-95BD-4B15-8B35-E287D7DEDEA8}" presName="vert2" presStyleCnt="0"/>
      <dgm:spPr/>
    </dgm:pt>
    <dgm:pt modelId="{7626477A-4528-4C0B-8FE7-5A71205B06A6}" type="pres">
      <dgm:prSet presAssocID="{0FDE4155-95BD-4B15-8B35-E287D7DEDEA8}" presName="thinLine2b" presStyleLbl="callout" presStyleIdx="4" presStyleCnt="5"/>
      <dgm:spPr/>
    </dgm:pt>
    <dgm:pt modelId="{2B9A82FC-5AE4-4E46-A535-CE180F79D846}" type="pres">
      <dgm:prSet presAssocID="{0FDE4155-95BD-4B15-8B35-E287D7DEDEA8}" presName="vertSpace2b" presStyleCnt="0"/>
      <dgm:spPr/>
    </dgm:pt>
  </dgm:ptLst>
  <dgm:cxnLst>
    <dgm:cxn modelId="{75C30525-DF3D-489E-81C0-3915C880650A}" type="presOf" srcId="{8D35641F-87CC-465A-B118-5514860F96D9}" destId="{3C8B706E-1B4B-44BF-8A09-86B15CB59381}" srcOrd="0" destOrd="0" presId="urn:microsoft.com/office/officeart/2008/layout/LinedList"/>
    <dgm:cxn modelId="{24476E63-6483-4BA5-8CEA-0865DC7205EE}" type="presOf" srcId="{6F00916E-1314-4FA1-9035-4043355EF46A}" destId="{0A41AC8A-8F5E-476A-8719-21184B140CF2}" srcOrd="0" destOrd="0" presId="urn:microsoft.com/office/officeart/2008/layout/LinedList"/>
    <dgm:cxn modelId="{F5E3429D-DD41-4635-9370-485146C04925}" type="presOf" srcId="{7B22F594-6CF5-480A-A994-6C413C9A5058}" destId="{AB3E6755-E6FD-4ED4-A0C4-434FA6D2369F}" srcOrd="0" destOrd="0" presId="urn:microsoft.com/office/officeart/2008/layout/LinedList"/>
    <dgm:cxn modelId="{5A170E9A-5E22-498B-AA4B-B010D9A5F61B}" srcId="{8D35641F-87CC-465A-B118-5514860F96D9}" destId="{6F00916E-1314-4FA1-9035-4043355EF46A}" srcOrd="2" destOrd="0" parTransId="{AB46A16F-BA58-4BA7-8470-9F13A87150B3}" sibTransId="{4C92AC79-F7DC-416B-9A0E-D0664AFBEB4E}"/>
    <dgm:cxn modelId="{0BE4A01B-3029-4123-AAFF-C6A6B2A4CC69}" type="presOf" srcId="{833DFE42-A83D-4A0C-A6FD-7266BFEE69C2}" destId="{FD1C5FB0-C4B3-4206-86DB-3619510FD8B8}" srcOrd="0" destOrd="0" presId="urn:microsoft.com/office/officeart/2008/layout/LinedList"/>
    <dgm:cxn modelId="{BC3E7788-14CA-4C2A-A00D-FA5BA99B88C4}" srcId="{8D35641F-87CC-465A-B118-5514860F96D9}" destId="{833DFE42-A83D-4A0C-A6FD-7266BFEE69C2}" srcOrd="1" destOrd="0" parTransId="{42ECB5FB-B5CA-453D-8F21-34122B2772BE}" sibTransId="{1A733CA7-C930-45E6-9979-C44C5EE480A5}"/>
    <dgm:cxn modelId="{1ED7766B-408C-4E07-BF5B-82FA3DF8C473}" srcId="{8D35641F-87CC-465A-B118-5514860F96D9}" destId="{B5B69A66-D80C-4483-9760-E5D29A6024D8}" srcOrd="3" destOrd="0" parTransId="{78CEBB50-3020-4AF7-8D27-84E6EE6A3342}" sibTransId="{96F21B04-B071-4CE9-81BC-BD905644CE8B}"/>
    <dgm:cxn modelId="{5676ED70-1E2F-4564-B976-0CE9B0338C0E}" type="presOf" srcId="{50EED611-928F-4F58-B81F-BE69DB9F2E3B}" destId="{E3CF9103-0A90-472B-B63A-5D99C55DD148}" srcOrd="0" destOrd="0" presId="urn:microsoft.com/office/officeart/2008/layout/LinedList"/>
    <dgm:cxn modelId="{83152854-ED74-48F0-987C-B8E3CAE4BBA3}" type="presOf" srcId="{0FDE4155-95BD-4B15-8B35-E287D7DEDEA8}" destId="{1D84CB7E-32A0-4F80-BE18-4D3FEC60619D}" srcOrd="0" destOrd="0" presId="urn:microsoft.com/office/officeart/2008/layout/LinedList"/>
    <dgm:cxn modelId="{3699B077-580A-4435-8411-B0326A40EB2D}" srcId="{8D35641F-87CC-465A-B118-5514860F96D9}" destId="{50EED611-928F-4F58-B81F-BE69DB9F2E3B}" srcOrd="0" destOrd="0" parTransId="{1D42FD71-3E02-44AD-A48D-3A8E2C39537F}" sibTransId="{5E69B136-D9B6-495B-B744-17281A9C7947}"/>
    <dgm:cxn modelId="{E02D408C-4756-4AFD-A81E-FD79962872B9}" type="presOf" srcId="{B5B69A66-D80C-4483-9760-E5D29A6024D8}" destId="{3542FEB9-E45E-45AE-B049-4167A649AC8D}" srcOrd="0" destOrd="0" presId="urn:microsoft.com/office/officeart/2008/layout/LinedList"/>
    <dgm:cxn modelId="{96E45DFC-4D76-4C17-9F36-712BE19A95C0}" srcId="{7B22F594-6CF5-480A-A994-6C413C9A5058}" destId="{8D35641F-87CC-465A-B118-5514860F96D9}" srcOrd="0" destOrd="0" parTransId="{7CE1D343-A7AA-4FE2-BC37-A94CFD889709}" sibTransId="{002E30C5-EDF3-4904-AB8B-7526CE4CFEBA}"/>
    <dgm:cxn modelId="{C3115266-E92A-4F49-A7D7-3E2CEC997D71}" srcId="{8D35641F-87CC-465A-B118-5514860F96D9}" destId="{0FDE4155-95BD-4B15-8B35-E287D7DEDEA8}" srcOrd="4" destOrd="0" parTransId="{042A1081-0796-43E3-8572-A06B82B8747B}" sibTransId="{CDCD4492-AA90-4DF7-A8A9-D3524DAB4191}"/>
    <dgm:cxn modelId="{26D364DA-2EA5-4B61-B281-803ECB8F5E87}" type="presParOf" srcId="{AB3E6755-E6FD-4ED4-A0C4-434FA6D2369F}" destId="{7B85CC00-3045-4136-AA0F-597A75C618F6}" srcOrd="0" destOrd="0" presId="urn:microsoft.com/office/officeart/2008/layout/LinedList"/>
    <dgm:cxn modelId="{B2FAC0E7-BCA8-479F-92BC-9F6272FF0E89}" type="presParOf" srcId="{AB3E6755-E6FD-4ED4-A0C4-434FA6D2369F}" destId="{64C0D936-830B-4D79-B6ED-54908576A8E9}" srcOrd="1" destOrd="0" presId="urn:microsoft.com/office/officeart/2008/layout/LinedList"/>
    <dgm:cxn modelId="{19B70C11-DE62-4168-958D-99B1B02B6D68}" type="presParOf" srcId="{64C0D936-830B-4D79-B6ED-54908576A8E9}" destId="{3C8B706E-1B4B-44BF-8A09-86B15CB59381}" srcOrd="0" destOrd="0" presId="urn:microsoft.com/office/officeart/2008/layout/LinedList"/>
    <dgm:cxn modelId="{257C1FB2-1B77-4E5C-BB2B-A394D9A43B09}" type="presParOf" srcId="{64C0D936-830B-4D79-B6ED-54908576A8E9}" destId="{04FE7BAE-4519-4F9B-81FF-F0E45DABA94B}" srcOrd="1" destOrd="0" presId="urn:microsoft.com/office/officeart/2008/layout/LinedList"/>
    <dgm:cxn modelId="{E07E83D7-F43A-4C35-A835-BCB5C856D09B}" type="presParOf" srcId="{04FE7BAE-4519-4F9B-81FF-F0E45DABA94B}" destId="{E66D9FD9-0F66-4E2D-947E-77CFBE65B250}" srcOrd="0" destOrd="0" presId="urn:microsoft.com/office/officeart/2008/layout/LinedList"/>
    <dgm:cxn modelId="{BDDFEB9E-551B-463C-8171-EF49C28CDF02}" type="presParOf" srcId="{04FE7BAE-4519-4F9B-81FF-F0E45DABA94B}" destId="{06E17551-8558-4AEA-A952-73E71B3164FA}" srcOrd="1" destOrd="0" presId="urn:microsoft.com/office/officeart/2008/layout/LinedList"/>
    <dgm:cxn modelId="{6676263D-5F12-4B77-A00C-B5DDCE40729B}" type="presParOf" srcId="{06E17551-8558-4AEA-A952-73E71B3164FA}" destId="{6FEA440C-AF63-4D76-95A1-A2B940F8A9BA}" srcOrd="0" destOrd="0" presId="urn:microsoft.com/office/officeart/2008/layout/LinedList"/>
    <dgm:cxn modelId="{ED97DD2C-0596-414C-B000-ADB6916CD4BD}" type="presParOf" srcId="{06E17551-8558-4AEA-A952-73E71B3164FA}" destId="{E3CF9103-0A90-472B-B63A-5D99C55DD148}" srcOrd="1" destOrd="0" presId="urn:microsoft.com/office/officeart/2008/layout/LinedList"/>
    <dgm:cxn modelId="{5D48DFDA-462B-48AF-AA1A-2AB7F8F87B30}" type="presParOf" srcId="{06E17551-8558-4AEA-A952-73E71B3164FA}" destId="{FF3030A7-8C60-4649-ADDF-67C953BFD01D}" srcOrd="2" destOrd="0" presId="urn:microsoft.com/office/officeart/2008/layout/LinedList"/>
    <dgm:cxn modelId="{F53DEDDA-64B9-4B42-9783-A2E6FA556122}" type="presParOf" srcId="{04FE7BAE-4519-4F9B-81FF-F0E45DABA94B}" destId="{6CB381FB-325F-49D1-A50D-0B068785AEFA}" srcOrd="2" destOrd="0" presId="urn:microsoft.com/office/officeart/2008/layout/LinedList"/>
    <dgm:cxn modelId="{C6D376DF-9176-4BC0-B1FD-8EE0B6526469}" type="presParOf" srcId="{04FE7BAE-4519-4F9B-81FF-F0E45DABA94B}" destId="{07B2FD01-CD3A-41B0-8D0F-94FCAE9F980C}" srcOrd="3" destOrd="0" presId="urn:microsoft.com/office/officeart/2008/layout/LinedList"/>
    <dgm:cxn modelId="{26B84E88-E69C-43E0-BF32-25A23B3A3F58}" type="presParOf" srcId="{04FE7BAE-4519-4F9B-81FF-F0E45DABA94B}" destId="{F2A1879B-51A1-4F7D-BE78-B3044733B86F}" srcOrd="4" destOrd="0" presId="urn:microsoft.com/office/officeart/2008/layout/LinedList"/>
    <dgm:cxn modelId="{D6AE701B-28C3-4ACF-A4F5-A5314BFEB616}" type="presParOf" srcId="{F2A1879B-51A1-4F7D-BE78-B3044733B86F}" destId="{CE2F355C-89FF-4E32-98E5-A177DC441835}" srcOrd="0" destOrd="0" presId="urn:microsoft.com/office/officeart/2008/layout/LinedList"/>
    <dgm:cxn modelId="{D3774E1E-79AA-4E51-9E76-0278557122AB}" type="presParOf" srcId="{F2A1879B-51A1-4F7D-BE78-B3044733B86F}" destId="{FD1C5FB0-C4B3-4206-86DB-3619510FD8B8}" srcOrd="1" destOrd="0" presId="urn:microsoft.com/office/officeart/2008/layout/LinedList"/>
    <dgm:cxn modelId="{695B9B06-099D-475A-AD95-4BC15603152F}" type="presParOf" srcId="{F2A1879B-51A1-4F7D-BE78-B3044733B86F}" destId="{16C57905-8853-4FD6-B5BA-771758C0DEE0}" srcOrd="2" destOrd="0" presId="urn:microsoft.com/office/officeart/2008/layout/LinedList"/>
    <dgm:cxn modelId="{22B242D2-4A84-4231-98CA-4FCA5C7C2BAB}" type="presParOf" srcId="{04FE7BAE-4519-4F9B-81FF-F0E45DABA94B}" destId="{EBACA64D-1A9A-43EE-A523-D3B12DAE37C5}" srcOrd="5" destOrd="0" presId="urn:microsoft.com/office/officeart/2008/layout/LinedList"/>
    <dgm:cxn modelId="{64081A7C-B2CA-4572-9CC5-D3B2585304EC}" type="presParOf" srcId="{04FE7BAE-4519-4F9B-81FF-F0E45DABA94B}" destId="{E2F9145F-6781-4FC6-8674-F6FC47AF4761}" srcOrd="6" destOrd="0" presId="urn:microsoft.com/office/officeart/2008/layout/LinedList"/>
    <dgm:cxn modelId="{67562C99-7B4A-4CAD-BDE8-A0F83B8C9103}" type="presParOf" srcId="{04FE7BAE-4519-4F9B-81FF-F0E45DABA94B}" destId="{E1EF0DF6-7561-4E35-A1FD-43F0D05CF47F}" srcOrd="7" destOrd="0" presId="urn:microsoft.com/office/officeart/2008/layout/LinedList"/>
    <dgm:cxn modelId="{9DCDB5D7-BCE5-41D1-8ED8-9CE8EF21A4FF}" type="presParOf" srcId="{E1EF0DF6-7561-4E35-A1FD-43F0D05CF47F}" destId="{11AA980B-AA98-4715-A353-AB0F408BA254}" srcOrd="0" destOrd="0" presId="urn:microsoft.com/office/officeart/2008/layout/LinedList"/>
    <dgm:cxn modelId="{13F86997-DC33-4A3E-89AD-97DFA1C40535}" type="presParOf" srcId="{E1EF0DF6-7561-4E35-A1FD-43F0D05CF47F}" destId="{0A41AC8A-8F5E-476A-8719-21184B140CF2}" srcOrd="1" destOrd="0" presId="urn:microsoft.com/office/officeart/2008/layout/LinedList"/>
    <dgm:cxn modelId="{F970D2E0-76EB-4716-A631-FD7FA2C3C89B}" type="presParOf" srcId="{E1EF0DF6-7561-4E35-A1FD-43F0D05CF47F}" destId="{51C32FD6-A60F-4041-809F-8DC393B872BA}" srcOrd="2" destOrd="0" presId="urn:microsoft.com/office/officeart/2008/layout/LinedList"/>
    <dgm:cxn modelId="{AD98DC0B-A6FA-4151-BD80-4D28C39C3569}" type="presParOf" srcId="{04FE7BAE-4519-4F9B-81FF-F0E45DABA94B}" destId="{24D3D83F-1C82-4B91-82BB-CE0A8E251C59}" srcOrd="8" destOrd="0" presId="urn:microsoft.com/office/officeart/2008/layout/LinedList"/>
    <dgm:cxn modelId="{7E46204A-6963-4728-B14C-F204FD2C1FDB}" type="presParOf" srcId="{04FE7BAE-4519-4F9B-81FF-F0E45DABA94B}" destId="{ED73D989-D407-450B-9642-702A2D8EC73C}" srcOrd="9" destOrd="0" presId="urn:microsoft.com/office/officeart/2008/layout/LinedList"/>
    <dgm:cxn modelId="{C6928F27-9107-46B1-8795-D1C4591F558A}" type="presParOf" srcId="{04FE7BAE-4519-4F9B-81FF-F0E45DABA94B}" destId="{0AC71066-071F-4641-89B5-A3E26D64523A}" srcOrd="10" destOrd="0" presId="urn:microsoft.com/office/officeart/2008/layout/LinedList"/>
    <dgm:cxn modelId="{919BBAFA-0701-45F7-AAF0-3EAF5EE31698}" type="presParOf" srcId="{0AC71066-071F-4641-89B5-A3E26D64523A}" destId="{C54D65E7-B165-4317-BBF1-3AFE71E9AD45}" srcOrd="0" destOrd="0" presId="urn:microsoft.com/office/officeart/2008/layout/LinedList"/>
    <dgm:cxn modelId="{EA172F41-27B5-4B8D-A605-7D2D20FDBD18}" type="presParOf" srcId="{0AC71066-071F-4641-89B5-A3E26D64523A}" destId="{3542FEB9-E45E-45AE-B049-4167A649AC8D}" srcOrd="1" destOrd="0" presId="urn:microsoft.com/office/officeart/2008/layout/LinedList"/>
    <dgm:cxn modelId="{1A5B6E37-1297-47B0-9CE6-C0894BF68DBD}" type="presParOf" srcId="{0AC71066-071F-4641-89B5-A3E26D64523A}" destId="{62D67D68-739A-4FB5-84FF-E2C75CF5CCE6}" srcOrd="2" destOrd="0" presId="urn:microsoft.com/office/officeart/2008/layout/LinedList"/>
    <dgm:cxn modelId="{E40F70DE-3675-423C-9EF9-66C435BCC76E}" type="presParOf" srcId="{04FE7BAE-4519-4F9B-81FF-F0E45DABA94B}" destId="{066BCBC5-F3B7-4E2C-ABED-14685CBDD5FC}" srcOrd="11" destOrd="0" presId="urn:microsoft.com/office/officeart/2008/layout/LinedList"/>
    <dgm:cxn modelId="{EAAECE86-F72D-454E-9763-3B6158028F7E}" type="presParOf" srcId="{04FE7BAE-4519-4F9B-81FF-F0E45DABA94B}" destId="{8F1FDABD-770B-4D0A-917F-8A901FADA6D0}" srcOrd="12" destOrd="0" presId="urn:microsoft.com/office/officeart/2008/layout/LinedList"/>
    <dgm:cxn modelId="{B635A076-CE66-4CE9-A055-C5DB275E3507}" type="presParOf" srcId="{04FE7BAE-4519-4F9B-81FF-F0E45DABA94B}" destId="{06E8102F-FBE5-4C09-ADFB-C7F8D506F532}" srcOrd="13" destOrd="0" presId="urn:microsoft.com/office/officeart/2008/layout/LinedList"/>
    <dgm:cxn modelId="{4BF79FA0-7773-4DE0-9602-45C2B9A681BE}" type="presParOf" srcId="{06E8102F-FBE5-4C09-ADFB-C7F8D506F532}" destId="{B1965E34-795F-40E0-A0BF-190D810FB7F7}" srcOrd="0" destOrd="0" presId="urn:microsoft.com/office/officeart/2008/layout/LinedList"/>
    <dgm:cxn modelId="{D1C42F85-37B4-4655-86FE-4770AB288C2F}" type="presParOf" srcId="{06E8102F-FBE5-4C09-ADFB-C7F8D506F532}" destId="{1D84CB7E-32A0-4F80-BE18-4D3FEC60619D}" srcOrd="1" destOrd="0" presId="urn:microsoft.com/office/officeart/2008/layout/LinedList"/>
    <dgm:cxn modelId="{468C2655-5CA7-46C7-B022-044A3E6906D0}" type="presParOf" srcId="{06E8102F-FBE5-4C09-ADFB-C7F8D506F532}" destId="{1CCF2F3C-64C1-46E6-8A79-0653D5A375B7}" srcOrd="2" destOrd="0" presId="urn:microsoft.com/office/officeart/2008/layout/LinedList"/>
    <dgm:cxn modelId="{7F70017E-09EF-40F3-BEAD-A52AA66CEFB6}" type="presParOf" srcId="{04FE7BAE-4519-4F9B-81FF-F0E45DABA94B}" destId="{7626477A-4528-4C0B-8FE7-5A71205B06A6}" srcOrd="14" destOrd="0" presId="urn:microsoft.com/office/officeart/2008/layout/LinedList"/>
    <dgm:cxn modelId="{49FF2B21-6CA6-4899-B219-F6920C8792DA}" type="presParOf" srcId="{04FE7BAE-4519-4F9B-81FF-F0E45DABA94B}" destId="{2B9A82FC-5AE4-4E46-A535-CE180F79D846}" srcOrd="15" destOrd="0" presId="urn:microsoft.com/office/officeart/2008/layout/LinedList"/>
  </dgm:cxnLst>
  <dgm:bg>
    <a:solidFill>
      <a:schemeClr val="accent2">
        <a:lumMod val="40000"/>
        <a:lumOff val="60000"/>
      </a:schemeClr>
    </a:solid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B22F594-6CF5-480A-A994-6C413C9A50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8D35641F-87CC-465A-B118-5514860F96D9}">
      <dgm:prSet phldrT="[Metin]"/>
      <dgm:spPr/>
      <dgm:t>
        <a:bodyPr/>
        <a:lstStyle/>
        <a:p>
          <a:pPr algn="ctr"/>
          <a:endParaRPr lang="tr-TR" dirty="0"/>
        </a:p>
      </dgm:t>
    </dgm:pt>
    <dgm:pt modelId="{7CE1D343-A7AA-4FE2-BC37-A94CFD889709}" type="parTrans" cxnId="{96E45DFC-4D76-4C17-9F36-712BE19A95C0}">
      <dgm:prSet/>
      <dgm:spPr/>
      <dgm:t>
        <a:bodyPr/>
        <a:lstStyle/>
        <a:p>
          <a:endParaRPr lang="tr-TR"/>
        </a:p>
      </dgm:t>
    </dgm:pt>
    <dgm:pt modelId="{002E30C5-EDF3-4904-AB8B-7526CE4CFEBA}" type="sibTrans" cxnId="{96E45DFC-4D76-4C17-9F36-712BE19A95C0}">
      <dgm:prSet/>
      <dgm:spPr/>
      <dgm:t>
        <a:bodyPr/>
        <a:lstStyle/>
        <a:p>
          <a:endParaRPr lang="tr-TR"/>
        </a:p>
      </dgm:t>
    </dgm:pt>
    <dgm:pt modelId="{50EED611-928F-4F58-B81F-BE69DB9F2E3B}">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iç kontrolün etkili bir şekilde işleyip işlemediği konusunda yöneticilere geri bildirimde bulunmaya olanak sağlayacak toplantılar düzenleniyor mu?</a:t>
          </a:r>
          <a:endParaRPr lang="tr-TR" dirty="0"/>
        </a:p>
      </dgm:t>
    </dgm:pt>
    <dgm:pt modelId="{1D42FD71-3E02-44AD-A48D-3A8E2C39537F}" type="parTrans" cxnId="{3699B077-580A-4435-8411-B0326A40EB2D}">
      <dgm:prSet/>
      <dgm:spPr/>
      <dgm:t>
        <a:bodyPr/>
        <a:lstStyle/>
        <a:p>
          <a:endParaRPr lang="tr-TR"/>
        </a:p>
      </dgm:t>
    </dgm:pt>
    <dgm:pt modelId="{5E69B136-D9B6-495B-B744-17281A9C7947}" type="sibTrans" cxnId="{3699B077-580A-4435-8411-B0326A40EB2D}">
      <dgm:prSet/>
      <dgm:spPr/>
      <dgm:t>
        <a:bodyPr/>
        <a:lstStyle/>
        <a:p>
          <a:endParaRPr lang="tr-TR"/>
        </a:p>
      </dgm:t>
    </dgm:pt>
    <dgm:pt modelId="{833DFE42-A83D-4A0C-A6FD-7266BFEE69C2}">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sürekli izleme faaliyetleri etkin olarak uygulanıyor mu?</a:t>
          </a:r>
          <a:endParaRPr lang="tr-TR" dirty="0"/>
        </a:p>
      </dgm:t>
    </dgm:pt>
    <dgm:pt modelId="{42ECB5FB-B5CA-453D-8F21-34122B2772BE}" type="parTrans" cxnId="{BC3E7788-14CA-4C2A-A00D-FA5BA99B88C4}">
      <dgm:prSet/>
      <dgm:spPr/>
      <dgm:t>
        <a:bodyPr/>
        <a:lstStyle/>
        <a:p>
          <a:endParaRPr lang="tr-TR"/>
        </a:p>
      </dgm:t>
    </dgm:pt>
    <dgm:pt modelId="{1A733CA7-C930-45E6-9979-C44C5EE480A5}" type="sibTrans" cxnId="{BC3E7788-14CA-4C2A-A00D-FA5BA99B88C4}">
      <dgm:prSet/>
      <dgm:spPr/>
      <dgm:t>
        <a:bodyPr/>
        <a:lstStyle/>
        <a:p>
          <a:endParaRPr lang="tr-TR"/>
        </a:p>
      </dgm:t>
    </dgm:pt>
    <dgm:pt modelId="{6F00916E-1314-4FA1-9035-4043355EF46A}">
      <dgm:prSet phldrT="[Metin]">
        <dgm:style>
          <a:lnRef idx="2">
            <a:schemeClr val="accent2"/>
          </a:lnRef>
          <a:fillRef idx="1">
            <a:schemeClr val="lt1"/>
          </a:fillRef>
          <a:effectRef idx="0">
            <a:schemeClr val="accent2"/>
          </a:effectRef>
          <a:fontRef idx="minor">
            <a:schemeClr val="dk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dirty="0" smtClean="0"/>
            <a:t>Biriminizde iç kontrol sistemi, yılda en az bir kez değerlendiriliyor mu?</a:t>
          </a:r>
          <a:endParaRPr lang="tr-TR" dirty="0"/>
        </a:p>
      </dgm:t>
    </dgm:pt>
    <dgm:pt modelId="{AB46A16F-BA58-4BA7-8470-9F13A87150B3}" type="parTrans" cxnId="{5A170E9A-5E22-498B-AA4B-B010D9A5F61B}">
      <dgm:prSet/>
      <dgm:spPr/>
      <dgm:t>
        <a:bodyPr/>
        <a:lstStyle/>
        <a:p>
          <a:endParaRPr lang="tr-TR"/>
        </a:p>
      </dgm:t>
    </dgm:pt>
    <dgm:pt modelId="{4C92AC79-F7DC-416B-9A0E-D0664AFBEB4E}" type="sibTrans" cxnId="{5A170E9A-5E22-498B-AA4B-B010D9A5F61B}">
      <dgm:prSet/>
      <dgm:spPr/>
      <dgm:t>
        <a:bodyPr/>
        <a:lstStyle/>
        <a:p>
          <a:endParaRPr lang="tr-TR"/>
        </a:p>
      </dgm:t>
    </dgm:pt>
    <dgm:pt modelId="{B5B69A66-D80C-4483-9760-E5D29A6024D8}">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İç kontrolün değerlendirilmesinde, yöneticilerin görüşleri, kişi ve/veya kurumların talep ve şikâyetleri ile iç ve dış denetim sonucunda düzenlenen raporlar dikkate alınmakta mı?</a:t>
          </a:r>
          <a:endParaRPr lang="tr-TR" dirty="0"/>
        </a:p>
      </dgm:t>
    </dgm:pt>
    <dgm:pt modelId="{78CEBB50-3020-4AF7-8D27-84E6EE6A3342}" type="parTrans" cxnId="{1ED7766B-408C-4E07-BF5B-82FA3DF8C473}">
      <dgm:prSet/>
      <dgm:spPr/>
      <dgm:t>
        <a:bodyPr/>
        <a:lstStyle/>
        <a:p>
          <a:endParaRPr lang="tr-TR"/>
        </a:p>
      </dgm:t>
    </dgm:pt>
    <dgm:pt modelId="{96F21B04-B071-4CE9-81BC-BD905644CE8B}" type="sibTrans" cxnId="{1ED7766B-408C-4E07-BF5B-82FA3DF8C473}">
      <dgm:prSet/>
      <dgm:spPr/>
      <dgm:t>
        <a:bodyPr/>
        <a:lstStyle/>
        <a:p>
          <a:endParaRPr lang="tr-TR"/>
        </a:p>
      </dgm:t>
    </dgm:pt>
    <dgm:pt modelId="{AB3E6755-E6FD-4ED4-A0C4-434FA6D2369F}" type="pres">
      <dgm:prSet presAssocID="{7B22F594-6CF5-480A-A994-6C413C9A5058}" presName="vert0" presStyleCnt="0">
        <dgm:presLayoutVars>
          <dgm:dir/>
          <dgm:animOne val="branch"/>
          <dgm:animLvl val="lvl"/>
        </dgm:presLayoutVars>
      </dgm:prSet>
      <dgm:spPr/>
      <dgm:t>
        <a:bodyPr/>
        <a:lstStyle/>
        <a:p>
          <a:endParaRPr lang="tr-TR"/>
        </a:p>
      </dgm:t>
    </dgm:pt>
    <dgm:pt modelId="{7B85CC00-3045-4136-AA0F-597A75C618F6}" type="pres">
      <dgm:prSet presAssocID="{8D35641F-87CC-465A-B118-5514860F96D9}" presName="thickLine" presStyleLbl="alignNode1" presStyleIdx="0" presStyleCnt="1"/>
      <dgm:spPr/>
      <dgm:t>
        <a:bodyPr/>
        <a:lstStyle/>
        <a:p>
          <a:endParaRPr lang="tr-TR"/>
        </a:p>
      </dgm:t>
    </dgm:pt>
    <dgm:pt modelId="{64C0D936-830B-4D79-B6ED-54908576A8E9}" type="pres">
      <dgm:prSet presAssocID="{8D35641F-87CC-465A-B118-5514860F96D9}" presName="horz1" presStyleCnt="0"/>
      <dgm:spPr/>
    </dgm:pt>
    <dgm:pt modelId="{3C8B706E-1B4B-44BF-8A09-86B15CB59381}" type="pres">
      <dgm:prSet presAssocID="{8D35641F-87CC-465A-B118-5514860F96D9}" presName="tx1" presStyleLbl="revTx" presStyleIdx="0" presStyleCnt="5"/>
      <dgm:spPr/>
      <dgm:t>
        <a:bodyPr/>
        <a:lstStyle/>
        <a:p>
          <a:endParaRPr lang="tr-TR"/>
        </a:p>
      </dgm:t>
    </dgm:pt>
    <dgm:pt modelId="{04FE7BAE-4519-4F9B-81FF-F0E45DABA94B}" type="pres">
      <dgm:prSet presAssocID="{8D35641F-87CC-465A-B118-5514860F96D9}" presName="vert1" presStyleCnt="0"/>
      <dgm:spPr/>
    </dgm:pt>
    <dgm:pt modelId="{E66D9FD9-0F66-4E2D-947E-77CFBE65B250}" type="pres">
      <dgm:prSet presAssocID="{50EED611-928F-4F58-B81F-BE69DB9F2E3B}" presName="vertSpace2a" presStyleCnt="0"/>
      <dgm:spPr/>
    </dgm:pt>
    <dgm:pt modelId="{06E17551-8558-4AEA-A952-73E71B3164FA}" type="pres">
      <dgm:prSet presAssocID="{50EED611-928F-4F58-B81F-BE69DB9F2E3B}" presName="horz2" presStyleCnt="0"/>
      <dgm:spPr/>
    </dgm:pt>
    <dgm:pt modelId="{6FEA440C-AF63-4D76-95A1-A2B940F8A9BA}" type="pres">
      <dgm:prSet presAssocID="{50EED611-928F-4F58-B81F-BE69DB9F2E3B}" presName="horzSpace2" presStyleCnt="0"/>
      <dgm:spPr/>
    </dgm:pt>
    <dgm:pt modelId="{E3CF9103-0A90-472B-B63A-5D99C55DD148}" type="pres">
      <dgm:prSet presAssocID="{50EED611-928F-4F58-B81F-BE69DB9F2E3B}" presName="tx2" presStyleLbl="revTx" presStyleIdx="1" presStyleCnt="5"/>
      <dgm:spPr/>
      <dgm:t>
        <a:bodyPr/>
        <a:lstStyle/>
        <a:p>
          <a:endParaRPr lang="tr-TR"/>
        </a:p>
      </dgm:t>
    </dgm:pt>
    <dgm:pt modelId="{FF3030A7-8C60-4649-ADDF-67C953BFD01D}" type="pres">
      <dgm:prSet presAssocID="{50EED611-928F-4F58-B81F-BE69DB9F2E3B}" presName="vert2" presStyleCnt="0"/>
      <dgm:spPr/>
    </dgm:pt>
    <dgm:pt modelId="{6CB381FB-325F-49D1-A50D-0B068785AEFA}" type="pres">
      <dgm:prSet presAssocID="{50EED611-928F-4F58-B81F-BE69DB9F2E3B}" presName="thinLine2b" presStyleLbl="callout" presStyleIdx="0" presStyleCnt="4"/>
      <dgm:spPr/>
    </dgm:pt>
    <dgm:pt modelId="{07B2FD01-CD3A-41B0-8D0F-94FCAE9F980C}" type="pres">
      <dgm:prSet presAssocID="{50EED611-928F-4F58-B81F-BE69DB9F2E3B}" presName="vertSpace2b" presStyleCnt="0"/>
      <dgm:spPr/>
    </dgm:pt>
    <dgm:pt modelId="{F2A1879B-51A1-4F7D-BE78-B3044733B86F}" type="pres">
      <dgm:prSet presAssocID="{833DFE42-A83D-4A0C-A6FD-7266BFEE69C2}" presName="horz2" presStyleCnt="0"/>
      <dgm:spPr/>
    </dgm:pt>
    <dgm:pt modelId="{CE2F355C-89FF-4E32-98E5-A177DC441835}" type="pres">
      <dgm:prSet presAssocID="{833DFE42-A83D-4A0C-A6FD-7266BFEE69C2}" presName="horzSpace2" presStyleCnt="0"/>
      <dgm:spPr/>
    </dgm:pt>
    <dgm:pt modelId="{FD1C5FB0-C4B3-4206-86DB-3619510FD8B8}" type="pres">
      <dgm:prSet presAssocID="{833DFE42-A83D-4A0C-A6FD-7266BFEE69C2}" presName="tx2" presStyleLbl="revTx" presStyleIdx="2" presStyleCnt="5"/>
      <dgm:spPr/>
      <dgm:t>
        <a:bodyPr/>
        <a:lstStyle/>
        <a:p>
          <a:endParaRPr lang="tr-TR"/>
        </a:p>
      </dgm:t>
    </dgm:pt>
    <dgm:pt modelId="{16C57905-8853-4FD6-B5BA-771758C0DEE0}" type="pres">
      <dgm:prSet presAssocID="{833DFE42-A83D-4A0C-A6FD-7266BFEE69C2}" presName="vert2" presStyleCnt="0"/>
      <dgm:spPr/>
    </dgm:pt>
    <dgm:pt modelId="{EBACA64D-1A9A-43EE-A523-D3B12DAE37C5}" type="pres">
      <dgm:prSet presAssocID="{833DFE42-A83D-4A0C-A6FD-7266BFEE69C2}" presName="thinLine2b" presStyleLbl="callout" presStyleIdx="1" presStyleCnt="4"/>
      <dgm:spPr/>
    </dgm:pt>
    <dgm:pt modelId="{E2F9145F-6781-4FC6-8674-F6FC47AF4761}" type="pres">
      <dgm:prSet presAssocID="{833DFE42-A83D-4A0C-A6FD-7266BFEE69C2}" presName="vertSpace2b" presStyleCnt="0"/>
      <dgm:spPr/>
    </dgm:pt>
    <dgm:pt modelId="{E1EF0DF6-7561-4E35-A1FD-43F0D05CF47F}" type="pres">
      <dgm:prSet presAssocID="{6F00916E-1314-4FA1-9035-4043355EF46A}" presName="horz2" presStyleCnt="0"/>
      <dgm:spPr/>
    </dgm:pt>
    <dgm:pt modelId="{11AA980B-AA98-4715-A353-AB0F408BA254}" type="pres">
      <dgm:prSet presAssocID="{6F00916E-1314-4FA1-9035-4043355EF46A}" presName="horzSpace2" presStyleCnt="0"/>
      <dgm:spPr/>
    </dgm:pt>
    <dgm:pt modelId="{0A41AC8A-8F5E-476A-8719-21184B140CF2}" type="pres">
      <dgm:prSet presAssocID="{6F00916E-1314-4FA1-9035-4043355EF46A}" presName="tx2" presStyleLbl="revTx" presStyleIdx="3" presStyleCnt="5"/>
      <dgm:spPr/>
      <dgm:t>
        <a:bodyPr/>
        <a:lstStyle/>
        <a:p>
          <a:endParaRPr lang="tr-TR"/>
        </a:p>
      </dgm:t>
    </dgm:pt>
    <dgm:pt modelId="{51C32FD6-A60F-4041-809F-8DC393B872BA}" type="pres">
      <dgm:prSet presAssocID="{6F00916E-1314-4FA1-9035-4043355EF46A}" presName="vert2" presStyleCnt="0"/>
      <dgm:spPr/>
    </dgm:pt>
    <dgm:pt modelId="{24D3D83F-1C82-4B91-82BB-CE0A8E251C59}" type="pres">
      <dgm:prSet presAssocID="{6F00916E-1314-4FA1-9035-4043355EF46A}" presName="thinLine2b" presStyleLbl="callout" presStyleIdx="2" presStyleCnt="4"/>
      <dgm:spPr/>
    </dgm:pt>
    <dgm:pt modelId="{ED73D989-D407-450B-9642-702A2D8EC73C}" type="pres">
      <dgm:prSet presAssocID="{6F00916E-1314-4FA1-9035-4043355EF46A}" presName="vertSpace2b" presStyleCnt="0"/>
      <dgm:spPr/>
    </dgm:pt>
    <dgm:pt modelId="{0AC71066-071F-4641-89B5-A3E26D64523A}" type="pres">
      <dgm:prSet presAssocID="{B5B69A66-D80C-4483-9760-E5D29A6024D8}" presName="horz2" presStyleCnt="0"/>
      <dgm:spPr/>
    </dgm:pt>
    <dgm:pt modelId="{C54D65E7-B165-4317-BBF1-3AFE71E9AD45}" type="pres">
      <dgm:prSet presAssocID="{B5B69A66-D80C-4483-9760-E5D29A6024D8}" presName="horzSpace2" presStyleCnt="0"/>
      <dgm:spPr/>
    </dgm:pt>
    <dgm:pt modelId="{3542FEB9-E45E-45AE-B049-4167A649AC8D}" type="pres">
      <dgm:prSet presAssocID="{B5B69A66-D80C-4483-9760-E5D29A6024D8}" presName="tx2" presStyleLbl="revTx" presStyleIdx="4" presStyleCnt="5"/>
      <dgm:spPr/>
      <dgm:t>
        <a:bodyPr/>
        <a:lstStyle/>
        <a:p>
          <a:endParaRPr lang="tr-TR"/>
        </a:p>
      </dgm:t>
    </dgm:pt>
    <dgm:pt modelId="{62D67D68-739A-4FB5-84FF-E2C75CF5CCE6}" type="pres">
      <dgm:prSet presAssocID="{B5B69A66-D80C-4483-9760-E5D29A6024D8}" presName="vert2" presStyleCnt="0"/>
      <dgm:spPr/>
    </dgm:pt>
    <dgm:pt modelId="{066BCBC5-F3B7-4E2C-ABED-14685CBDD5FC}" type="pres">
      <dgm:prSet presAssocID="{B5B69A66-D80C-4483-9760-E5D29A6024D8}" presName="thinLine2b" presStyleLbl="callout" presStyleIdx="3" presStyleCnt="4"/>
      <dgm:spPr/>
    </dgm:pt>
    <dgm:pt modelId="{8F1FDABD-770B-4D0A-917F-8A901FADA6D0}" type="pres">
      <dgm:prSet presAssocID="{B5B69A66-D80C-4483-9760-E5D29A6024D8}" presName="vertSpace2b" presStyleCnt="0"/>
      <dgm:spPr/>
    </dgm:pt>
  </dgm:ptLst>
  <dgm:cxnLst>
    <dgm:cxn modelId="{75C30525-DF3D-489E-81C0-3915C880650A}" type="presOf" srcId="{8D35641F-87CC-465A-B118-5514860F96D9}" destId="{3C8B706E-1B4B-44BF-8A09-86B15CB59381}" srcOrd="0" destOrd="0" presId="urn:microsoft.com/office/officeart/2008/layout/LinedList"/>
    <dgm:cxn modelId="{24476E63-6483-4BA5-8CEA-0865DC7205EE}" type="presOf" srcId="{6F00916E-1314-4FA1-9035-4043355EF46A}" destId="{0A41AC8A-8F5E-476A-8719-21184B140CF2}" srcOrd="0" destOrd="0" presId="urn:microsoft.com/office/officeart/2008/layout/LinedList"/>
    <dgm:cxn modelId="{F5E3429D-DD41-4635-9370-485146C04925}" type="presOf" srcId="{7B22F594-6CF5-480A-A994-6C413C9A5058}" destId="{AB3E6755-E6FD-4ED4-A0C4-434FA6D2369F}" srcOrd="0" destOrd="0" presId="urn:microsoft.com/office/officeart/2008/layout/LinedList"/>
    <dgm:cxn modelId="{5A170E9A-5E22-498B-AA4B-B010D9A5F61B}" srcId="{8D35641F-87CC-465A-B118-5514860F96D9}" destId="{6F00916E-1314-4FA1-9035-4043355EF46A}" srcOrd="2" destOrd="0" parTransId="{AB46A16F-BA58-4BA7-8470-9F13A87150B3}" sibTransId="{4C92AC79-F7DC-416B-9A0E-D0664AFBEB4E}"/>
    <dgm:cxn modelId="{0BE4A01B-3029-4123-AAFF-C6A6B2A4CC69}" type="presOf" srcId="{833DFE42-A83D-4A0C-A6FD-7266BFEE69C2}" destId="{FD1C5FB0-C4B3-4206-86DB-3619510FD8B8}" srcOrd="0" destOrd="0" presId="urn:microsoft.com/office/officeart/2008/layout/LinedList"/>
    <dgm:cxn modelId="{BC3E7788-14CA-4C2A-A00D-FA5BA99B88C4}" srcId="{8D35641F-87CC-465A-B118-5514860F96D9}" destId="{833DFE42-A83D-4A0C-A6FD-7266BFEE69C2}" srcOrd="1" destOrd="0" parTransId="{42ECB5FB-B5CA-453D-8F21-34122B2772BE}" sibTransId="{1A733CA7-C930-45E6-9979-C44C5EE480A5}"/>
    <dgm:cxn modelId="{1ED7766B-408C-4E07-BF5B-82FA3DF8C473}" srcId="{8D35641F-87CC-465A-B118-5514860F96D9}" destId="{B5B69A66-D80C-4483-9760-E5D29A6024D8}" srcOrd="3" destOrd="0" parTransId="{78CEBB50-3020-4AF7-8D27-84E6EE6A3342}" sibTransId="{96F21B04-B071-4CE9-81BC-BD905644CE8B}"/>
    <dgm:cxn modelId="{5676ED70-1E2F-4564-B976-0CE9B0338C0E}" type="presOf" srcId="{50EED611-928F-4F58-B81F-BE69DB9F2E3B}" destId="{E3CF9103-0A90-472B-B63A-5D99C55DD148}" srcOrd="0" destOrd="0" presId="urn:microsoft.com/office/officeart/2008/layout/LinedList"/>
    <dgm:cxn modelId="{3699B077-580A-4435-8411-B0326A40EB2D}" srcId="{8D35641F-87CC-465A-B118-5514860F96D9}" destId="{50EED611-928F-4F58-B81F-BE69DB9F2E3B}" srcOrd="0" destOrd="0" parTransId="{1D42FD71-3E02-44AD-A48D-3A8E2C39537F}" sibTransId="{5E69B136-D9B6-495B-B744-17281A9C7947}"/>
    <dgm:cxn modelId="{E02D408C-4756-4AFD-A81E-FD79962872B9}" type="presOf" srcId="{B5B69A66-D80C-4483-9760-E5D29A6024D8}" destId="{3542FEB9-E45E-45AE-B049-4167A649AC8D}" srcOrd="0" destOrd="0" presId="urn:microsoft.com/office/officeart/2008/layout/LinedList"/>
    <dgm:cxn modelId="{96E45DFC-4D76-4C17-9F36-712BE19A95C0}" srcId="{7B22F594-6CF5-480A-A994-6C413C9A5058}" destId="{8D35641F-87CC-465A-B118-5514860F96D9}" srcOrd="0" destOrd="0" parTransId="{7CE1D343-A7AA-4FE2-BC37-A94CFD889709}" sibTransId="{002E30C5-EDF3-4904-AB8B-7526CE4CFEBA}"/>
    <dgm:cxn modelId="{26D364DA-2EA5-4B61-B281-803ECB8F5E87}" type="presParOf" srcId="{AB3E6755-E6FD-4ED4-A0C4-434FA6D2369F}" destId="{7B85CC00-3045-4136-AA0F-597A75C618F6}" srcOrd="0" destOrd="0" presId="urn:microsoft.com/office/officeart/2008/layout/LinedList"/>
    <dgm:cxn modelId="{B2FAC0E7-BCA8-479F-92BC-9F6272FF0E89}" type="presParOf" srcId="{AB3E6755-E6FD-4ED4-A0C4-434FA6D2369F}" destId="{64C0D936-830B-4D79-B6ED-54908576A8E9}" srcOrd="1" destOrd="0" presId="urn:microsoft.com/office/officeart/2008/layout/LinedList"/>
    <dgm:cxn modelId="{19B70C11-DE62-4168-958D-99B1B02B6D68}" type="presParOf" srcId="{64C0D936-830B-4D79-B6ED-54908576A8E9}" destId="{3C8B706E-1B4B-44BF-8A09-86B15CB59381}" srcOrd="0" destOrd="0" presId="urn:microsoft.com/office/officeart/2008/layout/LinedList"/>
    <dgm:cxn modelId="{257C1FB2-1B77-4E5C-BB2B-A394D9A43B09}" type="presParOf" srcId="{64C0D936-830B-4D79-B6ED-54908576A8E9}" destId="{04FE7BAE-4519-4F9B-81FF-F0E45DABA94B}" srcOrd="1" destOrd="0" presId="urn:microsoft.com/office/officeart/2008/layout/LinedList"/>
    <dgm:cxn modelId="{E07E83D7-F43A-4C35-A835-BCB5C856D09B}" type="presParOf" srcId="{04FE7BAE-4519-4F9B-81FF-F0E45DABA94B}" destId="{E66D9FD9-0F66-4E2D-947E-77CFBE65B250}" srcOrd="0" destOrd="0" presId="urn:microsoft.com/office/officeart/2008/layout/LinedList"/>
    <dgm:cxn modelId="{BDDFEB9E-551B-463C-8171-EF49C28CDF02}" type="presParOf" srcId="{04FE7BAE-4519-4F9B-81FF-F0E45DABA94B}" destId="{06E17551-8558-4AEA-A952-73E71B3164FA}" srcOrd="1" destOrd="0" presId="urn:microsoft.com/office/officeart/2008/layout/LinedList"/>
    <dgm:cxn modelId="{6676263D-5F12-4B77-A00C-B5DDCE40729B}" type="presParOf" srcId="{06E17551-8558-4AEA-A952-73E71B3164FA}" destId="{6FEA440C-AF63-4D76-95A1-A2B940F8A9BA}" srcOrd="0" destOrd="0" presId="urn:microsoft.com/office/officeart/2008/layout/LinedList"/>
    <dgm:cxn modelId="{ED97DD2C-0596-414C-B000-ADB6916CD4BD}" type="presParOf" srcId="{06E17551-8558-4AEA-A952-73E71B3164FA}" destId="{E3CF9103-0A90-472B-B63A-5D99C55DD148}" srcOrd="1" destOrd="0" presId="urn:microsoft.com/office/officeart/2008/layout/LinedList"/>
    <dgm:cxn modelId="{5D48DFDA-462B-48AF-AA1A-2AB7F8F87B30}" type="presParOf" srcId="{06E17551-8558-4AEA-A952-73E71B3164FA}" destId="{FF3030A7-8C60-4649-ADDF-67C953BFD01D}" srcOrd="2" destOrd="0" presId="urn:microsoft.com/office/officeart/2008/layout/LinedList"/>
    <dgm:cxn modelId="{F53DEDDA-64B9-4B42-9783-A2E6FA556122}" type="presParOf" srcId="{04FE7BAE-4519-4F9B-81FF-F0E45DABA94B}" destId="{6CB381FB-325F-49D1-A50D-0B068785AEFA}" srcOrd="2" destOrd="0" presId="urn:microsoft.com/office/officeart/2008/layout/LinedList"/>
    <dgm:cxn modelId="{C6D376DF-9176-4BC0-B1FD-8EE0B6526469}" type="presParOf" srcId="{04FE7BAE-4519-4F9B-81FF-F0E45DABA94B}" destId="{07B2FD01-CD3A-41B0-8D0F-94FCAE9F980C}" srcOrd="3" destOrd="0" presId="urn:microsoft.com/office/officeart/2008/layout/LinedList"/>
    <dgm:cxn modelId="{26B84E88-E69C-43E0-BF32-25A23B3A3F58}" type="presParOf" srcId="{04FE7BAE-4519-4F9B-81FF-F0E45DABA94B}" destId="{F2A1879B-51A1-4F7D-BE78-B3044733B86F}" srcOrd="4" destOrd="0" presId="urn:microsoft.com/office/officeart/2008/layout/LinedList"/>
    <dgm:cxn modelId="{D6AE701B-28C3-4ACF-A4F5-A5314BFEB616}" type="presParOf" srcId="{F2A1879B-51A1-4F7D-BE78-B3044733B86F}" destId="{CE2F355C-89FF-4E32-98E5-A177DC441835}" srcOrd="0" destOrd="0" presId="urn:microsoft.com/office/officeart/2008/layout/LinedList"/>
    <dgm:cxn modelId="{D3774E1E-79AA-4E51-9E76-0278557122AB}" type="presParOf" srcId="{F2A1879B-51A1-4F7D-BE78-B3044733B86F}" destId="{FD1C5FB0-C4B3-4206-86DB-3619510FD8B8}" srcOrd="1" destOrd="0" presId="urn:microsoft.com/office/officeart/2008/layout/LinedList"/>
    <dgm:cxn modelId="{695B9B06-099D-475A-AD95-4BC15603152F}" type="presParOf" srcId="{F2A1879B-51A1-4F7D-BE78-B3044733B86F}" destId="{16C57905-8853-4FD6-B5BA-771758C0DEE0}" srcOrd="2" destOrd="0" presId="urn:microsoft.com/office/officeart/2008/layout/LinedList"/>
    <dgm:cxn modelId="{22B242D2-4A84-4231-98CA-4FCA5C7C2BAB}" type="presParOf" srcId="{04FE7BAE-4519-4F9B-81FF-F0E45DABA94B}" destId="{EBACA64D-1A9A-43EE-A523-D3B12DAE37C5}" srcOrd="5" destOrd="0" presId="urn:microsoft.com/office/officeart/2008/layout/LinedList"/>
    <dgm:cxn modelId="{64081A7C-B2CA-4572-9CC5-D3B2585304EC}" type="presParOf" srcId="{04FE7BAE-4519-4F9B-81FF-F0E45DABA94B}" destId="{E2F9145F-6781-4FC6-8674-F6FC47AF4761}" srcOrd="6" destOrd="0" presId="urn:microsoft.com/office/officeart/2008/layout/LinedList"/>
    <dgm:cxn modelId="{67562C99-7B4A-4CAD-BDE8-A0F83B8C9103}" type="presParOf" srcId="{04FE7BAE-4519-4F9B-81FF-F0E45DABA94B}" destId="{E1EF0DF6-7561-4E35-A1FD-43F0D05CF47F}" srcOrd="7" destOrd="0" presId="urn:microsoft.com/office/officeart/2008/layout/LinedList"/>
    <dgm:cxn modelId="{9DCDB5D7-BCE5-41D1-8ED8-9CE8EF21A4FF}" type="presParOf" srcId="{E1EF0DF6-7561-4E35-A1FD-43F0D05CF47F}" destId="{11AA980B-AA98-4715-A353-AB0F408BA254}" srcOrd="0" destOrd="0" presId="urn:microsoft.com/office/officeart/2008/layout/LinedList"/>
    <dgm:cxn modelId="{13F86997-DC33-4A3E-89AD-97DFA1C40535}" type="presParOf" srcId="{E1EF0DF6-7561-4E35-A1FD-43F0D05CF47F}" destId="{0A41AC8A-8F5E-476A-8719-21184B140CF2}" srcOrd="1" destOrd="0" presId="urn:microsoft.com/office/officeart/2008/layout/LinedList"/>
    <dgm:cxn modelId="{F970D2E0-76EB-4716-A631-FD7FA2C3C89B}" type="presParOf" srcId="{E1EF0DF6-7561-4E35-A1FD-43F0D05CF47F}" destId="{51C32FD6-A60F-4041-809F-8DC393B872BA}" srcOrd="2" destOrd="0" presId="urn:microsoft.com/office/officeart/2008/layout/LinedList"/>
    <dgm:cxn modelId="{AD98DC0B-A6FA-4151-BD80-4D28C39C3569}" type="presParOf" srcId="{04FE7BAE-4519-4F9B-81FF-F0E45DABA94B}" destId="{24D3D83F-1C82-4B91-82BB-CE0A8E251C59}" srcOrd="8" destOrd="0" presId="urn:microsoft.com/office/officeart/2008/layout/LinedList"/>
    <dgm:cxn modelId="{7E46204A-6963-4728-B14C-F204FD2C1FDB}" type="presParOf" srcId="{04FE7BAE-4519-4F9B-81FF-F0E45DABA94B}" destId="{ED73D989-D407-450B-9642-702A2D8EC73C}" srcOrd="9" destOrd="0" presId="urn:microsoft.com/office/officeart/2008/layout/LinedList"/>
    <dgm:cxn modelId="{C6928F27-9107-46B1-8795-D1C4591F558A}" type="presParOf" srcId="{04FE7BAE-4519-4F9B-81FF-F0E45DABA94B}" destId="{0AC71066-071F-4641-89B5-A3E26D64523A}" srcOrd="10" destOrd="0" presId="urn:microsoft.com/office/officeart/2008/layout/LinedList"/>
    <dgm:cxn modelId="{919BBAFA-0701-45F7-AAF0-3EAF5EE31698}" type="presParOf" srcId="{0AC71066-071F-4641-89B5-A3E26D64523A}" destId="{C54D65E7-B165-4317-BBF1-3AFE71E9AD45}" srcOrd="0" destOrd="0" presId="urn:microsoft.com/office/officeart/2008/layout/LinedList"/>
    <dgm:cxn modelId="{EA172F41-27B5-4B8D-A605-7D2D20FDBD18}" type="presParOf" srcId="{0AC71066-071F-4641-89B5-A3E26D64523A}" destId="{3542FEB9-E45E-45AE-B049-4167A649AC8D}" srcOrd="1" destOrd="0" presId="urn:microsoft.com/office/officeart/2008/layout/LinedList"/>
    <dgm:cxn modelId="{1A5B6E37-1297-47B0-9CE6-C0894BF68DBD}" type="presParOf" srcId="{0AC71066-071F-4641-89B5-A3E26D64523A}" destId="{62D67D68-739A-4FB5-84FF-E2C75CF5CCE6}" srcOrd="2" destOrd="0" presId="urn:microsoft.com/office/officeart/2008/layout/LinedList"/>
    <dgm:cxn modelId="{E40F70DE-3675-423C-9EF9-66C435BCC76E}" type="presParOf" srcId="{04FE7BAE-4519-4F9B-81FF-F0E45DABA94B}" destId="{066BCBC5-F3B7-4E2C-ABED-14685CBDD5FC}" srcOrd="11" destOrd="0" presId="urn:microsoft.com/office/officeart/2008/layout/LinedList"/>
    <dgm:cxn modelId="{EAAECE86-F72D-454E-9763-3B6158028F7E}" type="presParOf" srcId="{04FE7BAE-4519-4F9B-81FF-F0E45DABA94B}" destId="{8F1FDABD-770B-4D0A-917F-8A901FADA6D0}" srcOrd="12" destOrd="0" presId="urn:microsoft.com/office/officeart/2008/layout/LinedList"/>
  </dgm:cxnLst>
  <dgm:bg>
    <a:solidFill>
      <a:schemeClr val="accent2">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C60325-F2B9-4A4B-90D2-4F30B1831155}" type="doc">
      <dgm:prSet loTypeId="urn:microsoft.com/office/officeart/2008/layout/TitlePictureLineup" loCatId="picture" qsTypeId="urn:microsoft.com/office/officeart/2005/8/quickstyle/simple1" qsCatId="simple" csTypeId="urn:microsoft.com/office/officeart/2005/8/colors/accent2_1" csCatId="accent2" phldr="1"/>
      <dgm:spPr/>
      <dgm:t>
        <a:bodyPr/>
        <a:lstStyle/>
        <a:p>
          <a:endParaRPr lang="tr-TR"/>
        </a:p>
      </dgm:t>
    </dgm:pt>
    <dgm:pt modelId="{2679F2A5-368D-43D0-AC27-05D5773257E9}">
      <dgm:prSet phldrT="[Metin]" custT="1"/>
      <dgm:spPr/>
      <dgm:t>
        <a:bodyPr/>
        <a:lstStyle/>
        <a:p>
          <a:r>
            <a:rPr lang="tr-TR" sz="1100" b="1" dirty="0" smtClean="0">
              <a:latin typeface="FrizQuadrata BT" panose="020E0602040504020404" pitchFamily="34" charset="0"/>
            </a:rPr>
            <a:t>FAALİYETLERİN</a:t>
          </a:r>
          <a:endParaRPr lang="tr-TR" sz="1100" b="1" dirty="0">
            <a:latin typeface="FrizQuadrata BT" panose="020E0602040504020404" pitchFamily="34" charset="0"/>
          </a:endParaRPr>
        </a:p>
      </dgm:t>
    </dgm:pt>
    <dgm:pt modelId="{48D3B9A4-FA74-4929-A2E5-D96C62DA2E89}" type="parTrans" cxnId="{E42A108C-6528-4147-9115-C6E1458FC49C}">
      <dgm:prSet/>
      <dgm:spPr/>
      <dgm:t>
        <a:bodyPr/>
        <a:lstStyle/>
        <a:p>
          <a:endParaRPr lang="tr-TR"/>
        </a:p>
      </dgm:t>
    </dgm:pt>
    <dgm:pt modelId="{53677140-5B1F-42D0-8AD3-3F05E31330A1}" type="sibTrans" cxnId="{E42A108C-6528-4147-9115-C6E1458FC49C}">
      <dgm:prSet/>
      <dgm:spPr/>
      <dgm:t>
        <a:bodyPr/>
        <a:lstStyle/>
        <a:p>
          <a:endParaRPr lang="tr-TR"/>
        </a:p>
      </dgm:t>
    </dgm:pt>
    <dgm:pt modelId="{E84B5F62-9641-4CC8-8867-D69FDCF918E1}">
      <dgm:prSet phldrT="[Metin]" custT="1"/>
      <dgm:spPr/>
      <dgm:t>
        <a:bodyPr/>
        <a:lstStyle/>
        <a:p>
          <a:pPr algn="ctr"/>
          <a:r>
            <a:rPr lang="tr-TR" sz="1800" dirty="0" smtClean="0">
              <a:latin typeface="FrizQuadrata BT" panose="020E0602040504020404" pitchFamily="34" charset="0"/>
            </a:rPr>
            <a:t>Etkin Ekonomik ve Verimli Yürütülmesi</a:t>
          </a:r>
          <a:endParaRPr lang="tr-TR" sz="1800" dirty="0">
            <a:latin typeface="FrizQuadrata BT" panose="020E0602040504020404" pitchFamily="34" charset="0"/>
          </a:endParaRPr>
        </a:p>
      </dgm:t>
    </dgm:pt>
    <dgm:pt modelId="{5AD520BD-52C3-4093-B65F-2BFAB2DC7453}" type="parTrans" cxnId="{A767A247-5F84-4DF8-BC17-BF3F0D5F2A93}">
      <dgm:prSet/>
      <dgm:spPr/>
      <dgm:t>
        <a:bodyPr/>
        <a:lstStyle/>
        <a:p>
          <a:endParaRPr lang="tr-TR"/>
        </a:p>
      </dgm:t>
    </dgm:pt>
    <dgm:pt modelId="{96DB335B-1224-4D3E-9244-04F371E5E410}" type="sibTrans" cxnId="{A767A247-5F84-4DF8-BC17-BF3F0D5F2A93}">
      <dgm:prSet/>
      <dgm:spPr/>
      <dgm:t>
        <a:bodyPr/>
        <a:lstStyle/>
        <a:p>
          <a:endParaRPr lang="tr-TR"/>
        </a:p>
      </dgm:t>
    </dgm:pt>
    <dgm:pt modelId="{80115055-DCF3-4462-BD0D-A78442514A42}">
      <dgm:prSet phldrT="[Metin]" custT="1"/>
      <dgm:spPr/>
      <dgm:t>
        <a:bodyPr/>
        <a:lstStyle/>
        <a:p>
          <a:r>
            <a:rPr lang="tr-TR" sz="1100" b="1" dirty="0" smtClean="0">
              <a:latin typeface="FrizQuadrata BT" panose="020E0602040504020404" pitchFamily="34" charset="0"/>
            </a:rPr>
            <a:t>VARLIK VE KAYNAKLARIN </a:t>
          </a:r>
          <a:endParaRPr lang="tr-TR" sz="1100" b="1" dirty="0">
            <a:latin typeface="FrizQuadrata BT" panose="020E0602040504020404" pitchFamily="34" charset="0"/>
          </a:endParaRPr>
        </a:p>
      </dgm:t>
    </dgm:pt>
    <dgm:pt modelId="{F1BFCE87-8D9F-4BD8-850E-9CE5F5ECEED7}" type="parTrans" cxnId="{C49BCC0E-D9CA-457A-82AC-99E3E63121AF}">
      <dgm:prSet/>
      <dgm:spPr/>
      <dgm:t>
        <a:bodyPr/>
        <a:lstStyle/>
        <a:p>
          <a:endParaRPr lang="tr-TR"/>
        </a:p>
      </dgm:t>
    </dgm:pt>
    <dgm:pt modelId="{869A0F7B-B1C0-4212-8E4B-F62E455C93B5}" type="sibTrans" cxnId="{C49BCC0E-D9CA-457A-82AC-99E3E63121AF}">
      <dgm:prSet/>
      <dgm:spPr/>
      <dgm:t>
        <a:bodyPr/>
        <a:lstStyle/>
        <a:p>
          <a:endParaRPr lang="tr-TR"/>
        </a:p>
      </dgm:t>
    </dgm:pt>
    <dgm:pt modelId="{1F9AA521-EC57-41D9-B665-C4DC856FA15B}">
      <dgm:prSet phldrT="[Metin]" custT="1"/>
      <dgm:spPr/>
      <dgm:t>
        <a:bodyPr/>
        <a:lstStyle/>
        <a:p>
          <a:r>
            <a:rPr lang="tr-TR" sz="1800" dirty="0" smtClean="0">
              <a:latin typeface="FrizQuadrata BT" panose="020E0602040504020404" pitchFamily="34" charset="0"/>
            </a:rPr>
            <a:t>Korunması</a:t>
          </a:r>
          <a:endParaRPr lang="tr-TR" sz="1800" dirty="0">
            <a:latin typeface="FrizQuadrata BT" panose="020E0602040504020404" pitchFamily="34" charset="0"/>
          </a:endParaRPr>
        </a:p>
      </dgm:t>
    </dgm:pt>
    <dgm:pt modelId="{6BB691F6-C93D-4AC2-9C62-1CD7B17E1164}" type="parTrans" cxnId="{5305CFE3-B8B1-4B59-82B6-2C50F6B2DE60}">
      <dgm:prSet/>
      <dgm:spPr/>
      <dgm:t>
        <a:bodyPr/>
        <a:lstStyle/>
        <a:p>
          <a:endParaRPr lang="tr-TR"/>
        </a:p>
      </dgm:t>
    </dgm:pt>
    <dgm:pt modelId="{987F95C3-E560-4DAC-880D-617326AC8F2F}" type="sibTrans" cxnId="{5305CFE3-B8B1-4B59-82B6-2C50F6B2DE60}">
      <dgm:prSet/>
      <dgm:spPr/>
      <dgm:t>
        <a:bodyPr/>
        <a:lstStyle/>
        <a:p>
          <a:endParaRPr lang="tr-TR"/>
        </a:p>
      </dgm:t>
    </dgm:pt>
    <dgm:pt modelId="{F403BCD5-0ABD-4D3B-A9ED-27310A26DD63}">
      <dgm:prSet phldrT="[Metin]" custT="1"/>
      <dgm:spPr/>
      <dgm:t>
        <a:bodyPr/>
        <a:lstStyle/>
        <a:p>
          <a:r>
            <a:rPr lang="tr-TR" sz="1100" b="1" dirty="0" smtClean="0">
              <a:latin typeface="FrizQuadrata BT" panose="020E0602040504020404" pitchFamily="34" charset="0"/>
            </a:rPr>
            <a:t>MUHASEBE KAYITLARININ</a:t>
          </a:r>
          <a:endParaRPr lang="tr-TR" sz="1100" b="1" dirty="0">
            <a:latin typeface="FrizQuadrata BT" panose="020E0602040504020404" pitchFamily="34" charset="0"/>
          </a:endParaRPr>
        </a:p>
      </dgm:t>
    </dgm:pt>
    <dgm:pt modelId="{C8A4139D-F605-4BD4-9D72-5F7D3995A59E}" type="parTrans" cxnId="{4821DAC7-BD5B-4B41-A90A-E6671AE5CE51}">
      <dgm:prSet/>
      <dgm:spPr/>
      <dgm:t>
        <a:bodyPr/>
        <a:lstStyle/>
        <a:p>
          <a:endParaRPr lang="tr-TR"/>
        </a:p>
      </dgm:t>
    </dgm:pt>
    <dgm:pt modelId="{890ED9D1-B2AA-41A1-AFF1-3EAA92935596}" type="sibTrans" cxnId="{4821DAC7-BD5B-4B41-A90A-E6671AE5CE51}">
      <dgm:prSet/>
      <dgm:spPr/>
      <dgm:t>
        <a:bodyPr/>
        <a:lstStyle/>
        <a:p>
          <a:endParaRPr lang="tr-TR"/>
        </a:p>
      </dgm:t>
    </dgm:pt>
    <dgm:pt modelId="{6A948827-027D-425D-B8C9-61761F5F4D07}">
      <dgm:prSet phldrT="[Metin]" custT="1"/>
      <dgm:spPr/>
      <dgm:t>
        <a:bodyPr/>
        <a:lstStyle/>
        <a:p>
          <a:r>
            <a:rPr lang="tr-TR" sz="1800" kern="1200" dirty="0" smtClean="0">
              <a:solidFill>
                <a:schemeClr val="tx1">
                  <a:hueOff val="0"/>
                  <a:satOff val="0"/>
                  <a:lumOff val="0"/>
                  <a:alphaOff val="0"/>
                </a:schemeClr>
              </a:solidFill>
              <a:latin typeface="FrizQuadrata BT" panose="020E0602040504020404" pitchFamily="34" charset="0"/>
              <a:ea typeface="+mn-ea"/>
              <a:cs typeface="+mn-cs"/>
            </a:rPr>
            <a:t>Zamanında ve Güvenilir Üretilmesi</a:t>
          </a:r>
        </a:p>
      </dgm:t>
    </dgm:pt>
    <dgm:pt modelId="{C03C718E-9B90-4760-B6C8-337DEA6E572C}" type="parTrans" cxnId="{72B3DC7F-EFCF-4D31-85F2-E39AA2FDEF82}">
      <dgm:prSet/>
      <dgm:spPr/>
      <dgm:t>
        <a:bodyPr/>
        <a:lstStyle/>
        <a:p>
          <a:endParaRPr lang="tr-TR"/>
        </a:p>
      </dgm:t>
    </dgm:pt>
    <dgm:pt modelId="{44E0EF45-731C-4D6F-ABFE-239C17B54C6F}" type="sibTrans" cxnId="{72B3DC7F-EFCF-4D31-85F2-E39AA2FDEF82}">
      <dgm:prSet/>
      <dgm:spPr/>
      <dgm:t>
        <a:bodyPr/>
        <a:lstStyle/>
        <a:p>
          <a:endParaRPr lang="tr-TR"/>
        </a:p>
      </dgm:t>
    </dgm:pt>
    <dgm:pt modelId="{5C107A95-C835-4BCA-BA65-678E04B219A8}">
      <dgm:prSet custT="1"/>
      <dgm:spPr/>
      <dgm:t>
        <a:bodyPr/>
        <a:lstStyle/>
        <a:p>
          <a:r>
            <a:rPr lang="tr-TR" sz="1100" b="1" dirty="0" smtClean="0">
              <a:latin typeface="FrizQuadrata BT" panose="020E0602040504020404" pitchFamily="34" charset="0"/>
            </a:rPr>
            <a:t>MALİ BİLGİ VE YÖNETİM SİSTEMİNİN</a:t>
          </a:r>
          <a:endParaRPr lang="tr-TR" sz="1100" b="1" dirty="0">
            <a:latin typeface="FrizQuadrata BT" panose="020E0602040504020404" pitchFamily="34" charset="0"/>
          </a:endParaRPr>
        </a:p>
      </dgm:t>
    </dgm:pt>
    <dgm:pt modelId="{ED623C5D-75A8-4210-A434-96ADC8EEC375}" type="parTrans" cxnId="{CCEF0BE1-AD29-4FF5-A976-BF844BA50172}">
      <dgm:prSet/>
      <dgm:spPr/>
      <dgm:t>
        <a:bodyPr/>
        <a:lstStyle/>
        <a:p>
          <a:endParaRPr lang="tr-TR"/>
        </a:p>
      </dgm:t>
    </dgm:pt>
    <dgm:pt modelId="{AF069FD5-389B-4F05-8B21-BA433144C5E5}" type="sibTrans" cxnId="{CCEF0BE1-AD29-4FF5-A976-BF844BA50172}">
      <dgm:prSet/>
      <dgm:spPr/>
      <dgm:t>
        <a:bodyPr/>
        <a:lstStyle/>
        <a:p>
          <a:endParaRPr lang="tr-TR"/>
        </a:p>
      </dgm:t>
    </dgm:pt>
    <dgm:pt modelId="{032F0DD2-6C4E-470D-9C9E-8FF43FFFE127}" type="pres">
      <dgm:prSet presAssocID="{84C60325-F2B9-4A4B-90D2-4F30B1831155}" presName="Name0" presStyleCnt="0">
        <dgm:presLayoutVars>
          <dgm:dir/>
        </dgm:presLayoutVars>
      </dgm:prSet>
      <dgm:spPr/>
      <dgm:t>
        <a:bodyPr/>
        <a:lstStyle/>
        <a:p>
          <a:endParaRPr lang="tr-TR"/>
        </a:p>
      </dgm:t>
    </dgm:pt>
    <dgm:pt modelId="{DB1D88B7-5AFB-4D96-9084-6AEFA092DEA9}" type="pres">
      <dgm:prSet presAssocID="{2679F2A5-368D-43D0-AC27-05D5773257E9}" presName="composite" presStyleCnt="0"/>
      <dgm:spPr/>
    </dgm:pt>
    <dgm:pt modelId="{07E1C6CC-0451-4838-A7BA-CC43AAA68A87}" type="pres">
      <dgm:prSet presAssocID="{2679F2A5-368D-43D0-AC27-05D5773257E9}" presName="Accent" presStyleLbl="alignAcc1" presStyleIdx="0" presStyleCnt="4"/>
      <dgm:spPr/>
    </dgm:pt>
    <dgm:pt modelId="{6F046BA4-9F8B-40F2-945E-952C540A0510}" type="pres">
      <dgm:prSet presAssocID="{2679F2A5-368D-43D0-AC27-05D5773257E9}" presName="Image" presStyleLbl="node1" presStyleIdx="0" presStyleCnt="4"/>
      <dgm:spPr>
        <a:blipFill rotWithShape="1">
          <a:blip xmlns:r="http://schemas.openxmlformats.org/officeDocument/2006/relationships" r:embed="rId1"/>
          <a:stretch>
            <a:fillRect/>
          </a:stretch>
        </a:blipFill>
      </dgm:spPr>
    </dgm:pt>
    <dgm:pt modelId="{5CB2F978-7D58-4367-83FB-9EE8A89F995E}" type="pres">
      <dgm:prSet presAssocID="{2679F2A5-368D-43D0-AC27-05D5773257E9}" presName="Child" presStyleLbl="revTx" presStyleIdx="0" presStyleCnt="4">
        <dgm:presLayoutVars>
          <dgm:bulletEnabled val="1"/>
        </dgm:presLayoutVars>
      </dgm:prSet>
      <dgm:spPr/>
      <dgm:t>
        <a:bodyPr/>
        <a:lstStyle/>
        <a:p>
          <a:endParaRPr lang="tr-TR"/>
        </a:p>
      </dgm:t>
    </dgm:pt>
    <dgm:pt modelId="{F5175E64-40AF-4AED-B703-C68144D8016E}" type="pres">
      <dgm:prSet presAssocID="{2679F2A5-368D-43D0-AC27-05D5773257E9}" presName="Parent" presStyleLbl="alignNode1" presStyleIdx="0" presStyleCnt="4">
        <dgm:presLayoutVars>
          <dgm:bulletEnabled val="1"/>
        </dgm:presLayoutVars>
      </dgm:prSet>
      <dgm:spPr/>
      <dgm:t>
        <a:bodyPr/>
        <a:lstStyle/>
        <a:p>
          <a:endParaRPr lang="tr-TR"/>
        </a:p>
      </dgm:t>
    </dgm:pt>
    <dgm:pt modelId="{A4923EC3-6EEE-4D36-9B5F-52810D7AF3DD}" type="pres">
      <dgm:prSet presAssocID="{53677140-5B1F-42D0-8AD3-3F05E31330A1}" presName="sibTrans" presStyleCnt="0"/>
      <dgm:spPr/>
    </dgm:pt>
    <dgm:pt modelId="{C633745F-84A0-45FE-BEE7-36DB81F870F6}" type="pres">
      <dgm:prSet presAssocID="{80115055-DCF3-4462-BD0D-A78442514A42}" presName="composite" presStyleCnt="0"/>
      <dgm:spPr/>
    </dgm:pt>
    <dgm:pt modelId="{D1311935-5F35-4C14-BA16-E47BD0718DB5}" type="pres">
      <dgm:prSet presAssocID="{80115055-DCF3-4462-BD0D-A78442514A42}" presName="Accent" presStyleLbl="alignAcc1" presStyleIdx="1" presStyleCnt="4"/>
      <dgm:spPr/>
    </dgm:pt>
    <dgm:pt modelId="{42217407-895A-40BA-AB70-CBFB6D2810FE}" type="pres">
      <dgm:prSet presAssocID="{80115055-DCF3-4462-BD0D-A78442514A42}" presName="Image" presStyleLbl="node1" presStyleIdx="1" presStyleCnt="4" custLinFactNeighborX="-989" custLinFactNeighborY="1048"/>
      <dgm:spPr>
        <a:blipFill rotWithShape="1">
          <a:blip xmlns:r="http://schemas.openxmlformats.org/officeDocument/2006/relationships" r:embed="rId2"/>
          <a:stretch>
            <a:fillRect/>
          </a:stretch>
        </a:blipFill>
      </dgm:spPr>
    </dgm:pt>
    <dgm:pt modelId="{7B133E85-306B-42DB-99DE-2AF5A4D265A5}" type="pres">
      <dgm:prSet presAssocID="{80115055-DCF3-4462-BD0D-A78442514A42}" presName="Child" presStyleLbl="revTx" presStyleIdx="1" presStyleCnt="4">
        <dgm:presLayoutVars>
          <dgm:bulletEnabled val="1"/>
        </dgm:presLayoutVars>
      </dgm:prSet>
      <dgm:spPr/>
      <dgm:t>
        <a:bodyPr/>
        <a:lstStyle/>
        <a:p>
          <a:endParaRPr lang="tr-TR"/>
        </a:p>
      </dgm:t>
    </dgm:pt>
    <dgm:pt modelId="{AF4B34A1-269E-49B0-B271-4449C88DE29A}" type="pres">
      <dgm:prSet presAssocID="{80115055-DCF3-4462-BD0D-A78442514A42}" presName="Parent" presStyleLbl="alignNode1" presStyleIdx="1" presStyleCnt="4">
        <dgm:presLayoutVars>
          <dgm:bulletEnabled val="1"/>
        </dgm:presLayoutVars>
      </dgm:prSet>
      <dgm:spPr/>
      <dgm:t>
        <a:bodyPr/>
        <a:lstStyle/>
        <a:p>
          <a:endParaRPr lang="tr-TR"/>
        </a:p>
      </dgm:t>
    </dgm:pt>
    <dgm:pt modelId="{60D7CF76-B09A-4F69-A46E-23FD3CBE6160}" type="pres">
      <dgm:prSet presAssocID="{869A0F7B-B1C0-4212-8E4B-F62E455C93B5}" presName="sibTrans" presStyleCnt="0"/>
      <dgm:spPr/>
    </dgm:pt>
    <dgm:pt modelId="{9158651D-1870-4A98-A9C1-FC21590A0EBB}" type="pres">
      <dgm:prSet presAssocID="{F403BCD5-0ABD-4D3B-A9ED-27310A26DD63}" presName="composite" presStyleCnt="0"/>
      <dgm:spPr/>
    </dgm:pt>
    <dgm:pt modelId="{209C327E-3E57-4DD4-BE3F-20DFEAD61947}" type="pres">
      <dgm:prSet presAssocID="{F403BCD5-0ABD-4D3B-A9ED-27310A26DD63}" presName="Accent" presStyleLbl="alignAcc1" presStyleIdx="2" presStyleCnt="4"/>
      <dgm:spPr/>
    </dgm:pt>
    <dgm:pt modelId="{6306CBA8-F4AB-4987-BB49-CEA15984ECA8}" type="pres">
      <dgm:prSet presAssocID="{F403BCD5-0ABD-4D3B-A9ED-27310A26DD63}" presName="Image" presStyleLbl="node1" presStyleIdx="2" presStyleCnt="4"/>
      <dgm:spPr>
        <a:blipFill rotWithShape="1">
          <a:blip xmlns:r="http://schemas.openxmlformats.org/officeDocument/2006/relationships" r:embed="rId3"/>
          <a:stretch>
            <a:fillRect/>
          </a:stretch>
        </a:blipFill>
      </dgm:spPr>
    </dgm:pt>
    <dgm:pt modelId="{94C10A3A-2702-4702-8DC7-90366EE927E9}" type="pres">
      <dgm:prSet presAssocID="{F403BCD5-0ABD-4D3B-A9ED-27310A26DD63}" presName="Child" presStyleLbl="revTx" presStyleIdx="2" presStyleCnt="4" custScaleX="93012" custScaleY="99866" custLinFactX="19757" custLinFactNeighborX="100000" custLinFactNeighborY="5419">
        <dgm:presLayoutVars>
          <dgm:bulletEnabled val="1"/>
        </dgm:presLayoutVars>
      </dgm:prSet>
      <dgm:spPr/>
      <dgm:t>
        <a:bodyPr/>
        <a:lstStyle/>
        <a:p>
          <a:endParaRPr lang="tr-TR"/>
        </a:p>
      </dgm:t>
    </dgm:pt>
    <dgm:pt modelId="{9AEF56C0-C56D-4504-9658-D6FCD5799DC4}" type="pres">
      <dgm:prSet presAssocID="{F403BCD5-0ABD-4D3B-A9ED-27310A26DD63}" presName="Parent" presStyleLbl="alignNode1" presStyleIdx="2" presStyleCnt="4">
        <dgm:presLayoutVars>
          <dgm:bulletEnabled val="1"/>
        </dgm:presLayoutVars>
      </dgm:prSet>
      <dgm:spPr/>
      <dgm:t>
        <a:bodyPr/>
        <a:lstStyle/>
        <a:p>
          <a:endParaRPr lang="tr-TR"/>
        </a:p>
      </dgm:t>
    </dgm:pt>
    <dgm:pt modelId="{6E1749E9-55AC-44BF-A393-1625C35388B9}" type="pres">
      <dgm:prSet presAssocID="{890ED9D1-B2AA-41A1-AFF1-3EAA92935596}" presName="sibTrans" presStyleCnt="0"/>
      <dgm:spPr/>
    </dgm:pt>
    <dgm:pt modelId="{753DCEBA-175D-4C2D-B84D-92E97A8C9075}" type="pres">
      <dgm:prSet presAssocID="{5C107A95-C835-4BCA-BA65-678E04B219A8}" presName="composite" presStyleCnt="0"/>
      <dgm:spPr/>
    </dgm:pt>
    <dgm:pt modelId="{16A098D9-509C-46E3-97B1-750BB0C51DA7}" type="pres">
      <dgm:prSet presAssocID="{5C107A95-C835-4BCA-BA65-678E04B219A8}" presName="Accent" presStyleLbl="alignAcc1" presStyleIdx="3" presStyleCnt="4"/>
      <dgm:spPr/>
    </dgm:pt>
    <dgm:pt modelId="{0B7DA1EE-C7B1-42FC-A413-35DF48E96694}" type="pres">
      <dgm:prSet presAssocID="{5C107A95-C835-4BCA-BA65-678E04B219A8}" presName="Image" presStyleLbl="node1" presStyleIdx="3" presStyleCnt="4"/>
      <dgm:spPr>
        <a:blipFill rotWithShape="1">
          <a:blip xmlns:r="http://schemas.openxmlformats.org/officeDocument/2006/relationships" r:embed="rId4"/>
          <a:stretch>
            <a:fillRect/>
          </a:stretch>
        </a:blipFill>
      </dgm:spPr>
    </dgm:pt>
    <dgm:pt modelId="{49DF4B20-74A4-4DFF-A2A4-59ADB10B11AB}" type="pres">
      <dgm:prSet presAssocID="{5C107A95-C835-4BCA-BA65-678E04B219A8}" presName="Child" presStyleLbl="revTx" presStyleIdx="3" presStyleCnt="4">
        <dgm:presLayoutVars>
          <dgm:bulletEnabled val="1"/>
        </dgm:presLayoutVars>
      </dgm:prSet>
      <dgm:spPr/>
    </dgm:pt>
    <dgm:pt modelId="{87D64A73-1921-4260-8258-8FFFAFD04BE7}" type="pres">
      <dgm:prSet presAssocID="{5C107A95-C835-4BCA-BA65-678E04B219A8}" presName="Parent" presStyleLbl="alignNode1" presStyleIdx="3" presStyleCnt="4">
        <dgm:presLayoutVars>
          <dgm:bulletEnabled val="1"/>
        </dgm:presLayoutVars>
      </dgm:prSet>
      <dgm:spPr/>
      <dgm:t>
        <a:bodyPr/>
        <a:lstStyle/>
        <a:p>
          <a:endParaRPr lang="tr-TR"/>
        </a:p>
      </dgm:t>
    </dgm:pt>
  </dgm:ptLst>
  <dgm:cxnLst>
    <dgm:cxn modelId="{E42A108C-6528-4147-9115-C6E1458FC49C}" srcId="{84C60325-F2B9-4A4B-90D2-4F30B1831155}" destId="{2679F2A5-368D-43D0-AC27-05D5773257E9}" srcOrd="0" destOrd="0" parTransId="{48D3B9A4-FA74-4929-A2E5-D96C62DA2E89}" sibTransId="{53677140-5B1F-42D0-8AD3-3F05E31330A1}"/>
    <dgm:cxn modelId="{CCEF0BE1-AD29-4FF5-A976-BF844BA50172}" srcId="{84C60325-F2B9-4A4B-90D2-4F30B1831155}" destId="{5C107A95-C835-4BCA-BA65-678E04B219A8}" srcOrd="3" destOrd="0" parTransId="{ED623C5D-75A8-4210-A434-96ADC8EEC375}" sibTransId="{AF069FD5-389B-4F05-8B21-BA433144C5E5}"/>
    <dgm:cxn modelId="{72B3DC7F-EFCF-4D31-85F2-E39AA2FDEF82}" srcId="{F403BCD5-0ABD-4D3B-A9ED-27310A26DD63}" destId="{6A948827-027D-425D-B8C9-61761F5F4D07}" srcOrd="0" destOrd="0" parTransId="{C03C718E-9B90-4760-B6C8-337DEA6E572C}" sibTransId="{44E0EF45-731C-4D6F-ABFE-239C17B54C6F}"/>
    <dgm:cxn modelId="{4821DAC7-BD5B-4B41-A90A-E6671AE5CE51}" srcId="{84C60325-F2B9-4A4B-90D2-4F30B1831155}" destId="{F403BCD5-0ABD-4D3B-A9ED-27310A26DD63}" srcOrd="2" destOrd="0" parTransId="{C8A4139D-F605-4BD4-9D72-5F7D3995A59E}" sibTransId="{890ED9D1-B2AA-41A1-AFF1-3EAA92935596}"/>
    <dgm:cxn modelId="{D05D0D4F-AA73-41B3-B4AD-34410E26B3BE}" type="presOf" srcId="{80115055-DCF3-4462-BD0D-A78442514A42}" destId="{AF4B34A1-269E-49B0-B271-4449C88DE29A}" srcOrd="0" destOrd="0" presId="urn:microsoft.com/office/officeart/2008/layout/TitlePictureLineup"/>
    <dgm:cxn modelId="{A685620B-4723-4325-90A7-D096EEE2D170}" type="presOf" srcId="{84C60325-F2B9-4A4B-90D2-4F30B1831155}" destId="{032F0DD2-6C4E-470D-9C9E-8FF43FFFE127}" srcOrd="0" destOrd="0" presId="urn:microsoft.com/office/officeart/2008/layout/TitlePictureLineup"/>
    <dgm:cxn modelId="{2C43E21C-4683-4DE2-8D9B-FB531CF2B312}" type="presOf" srcId="{1F9AA521-EC57-41D9-B665-C4DC856FA15B}" destId="{7B133E85-306B-42DB-99DE-2AF5A4D265A5}" srcOrd="0" destOrd="0" presId="urn:microsoft.com/office/officeart/2008/layout/TitlePictureLineup"/>
    <dgm:cxn modelId="{918BC797-FE01-4CD8-9255-9B3E3D45D0E9}" type="presOf" srcId="{5C107A95-C835-4BCA-BA65-678E04B219A8}" destId="{87D64A73-1921-4260-8258-8FFFAFD04BE7}" srcOrd="0" destOrd="0" presId="urn:microsoft.com/office/officeart/2008/layout/TitlePictureLineup"/>
    <dgm:cxn modelId="{A5688FD5-F7C2-4889-A0D9-5605AB1C92B7}" type="presOf" srcId="{2679F2A5-368D-43D0-AC27-05D5773257E9}" destId="{F5175E64-40AF-4AED-B703-C68144D8016E}" srcOrd="0" destOrd="0" presId="urn:microsoft.com/office/officeart/2008/layout/TitlePictureLineup"/>
    <dgm:cxn modelId="{CE788073-CA90-4A6C-B8D6-30D1B62FA049}" type="presOf" srcId="{F403BCD5-0ABD-4D3B-A9ED-27310A26DD63}" destId="{9AEF56C0-C56D-4504-9658-D6FCD5799DC4}" srcOrd="0" destOrd="0" presId="urn:microsoft.com/office/officeart/2008/layout/TitlePictureLineup"/>
    <dgm:cxn modelId="{A767A247-5F84-4DF8-BC17-BF3F0D5F2A93}" srcId="{2679F2A5-368D-43D0-AC27-05D5773257E9}" destId="{E84B5F62-9641-4CC8-8867-D69FDCF918E1}" srcOrd="0" destOrd="0" parTransId="{5AD520BD-52C3-4093-B65F-2BFAB2DC7453}" sibTransId="{96DB335B-1224-4D3E-9244-04F371E5E410}"/>
    <dgm:cxn modelId="{21BFD7D8-75CA-405E-858D-9D995B1D8176}" type="presOf" srcId="{E84B5F62-9641-4CC8-8867-D69FDCF918E1}" destId="{5CB2F978-7D58-4367-83FB-9EE8A89F995E}" srcOrd="0" destOrd="0" presId="urn:microsoft.com/office/officeart/2008/layout/TitlePictureLineup"/>
    <dgm:cxn modelId="{5305CFE3-B8B1-4B59-82B6-2C50F6B2DE60}" srcId="{80115055-DCF3-4462-BD0D-A78442514A42}" destId="{1F9AA521-EC57-41D9-B665-C4DC856FA15B}" srcOrd="0" destOrd="0" parTransId="{6BB691F6-C93D-4AC2-9C62-1CD7B17E1164}" sibTransId="{987F95C3-E560-4DAC-880D-617326AC8F2F}"/>
    <dgm:cxn modelId="{2DC544D6-2057-4B77-8CD1-D3C35F0D84DD}" type="presOf" srcId="{6A948827-027D-425D-B8C9-61761F5F4D07}" destId="{94C10A3A-2702-4702-8DC7-90366EE927E9}" srcOrd="0" destOrd="0" presId="urn:microsoft.com/office/officeart/2008/layout/TitlePictureLineup"/>
    <dgm:cxn modelId="{C49BCC0E-D9CA-457A-82AC-99E3E63121AF}" srcId="{84C60325-F2B9-4A4B-90D2-4F30B1831155}" destId="{80115055-DCF3-4462-BD0D-A78442514A42}" srcOrd="1" destOrd="0" parTransId="{F1BFCE87-8D9F-4BD8-850E-9CE5F5ECEED7}" sibTransId="{869A0F7B-B1C0-4212-8E4B-F62E455C93B5}"/>
    <dgm:cxn modelId="{C46549C5-0171-4C70-A0C4-24605A292869}" type="presParOf" srcId="{032F0DD2-6C4E-470D-9C9E-8FF43FFFE127}" destId="{DB1D88B7-5AFB-4D96-9084-6AEFA092DEA9}" srcOrd="0" destOrd="0" presId="urn:microsoft.com/office/officeart/2008/layout/TitlePictureLineup"/>
    <dgm:cxn modelId="{6FFDD1A5-0179-44E7-9797-CCB20D77F32D}" type="presParOf" srcId="{DB1D88B7-5AFB-4D96-9084-6AEFA092DEA9}" destId="{07E1C6CC-0451-4838-A7BA-CC43AAA68A87}" srcOrd="0" destOrd="0" presId="urn:microsoft.com/office/officeart/2008/layout/TitlePictureLineup"/>
    <dgm:cxn modelId="{E0EC84B7-C04F-4D25-A3CD-2449953936A1}" type="presParOf" srcId="{DB1D88B7-5AFB-4D96-9084-6AEFA092DEA9}" destId="{6F046BA4-9F8B-40F2-945E-952C540A0510}" srcOrd="1" destOrd="0" presId="urn:microsoft.com/office/officeart/2008/layout/TitlePictureLineup"/>
    <dgm:cxn modelId="{84D7FF65-DC2B-42C5-AA55-5622AD0B0A23}" type="presParOf" srcId="{DB1D88B7-5AFB-4D96-9084-6AEFA092DEA9}" destId="{5CB2F978-7D58-4367-83FB-9EE8A89F995E}" srcOrd="2" destOrd="0" presId="urn:microsoft.com/office/officeart/2008/layout/TitlePictureLineup"/>
    <dgm:cxn modelId="{A6861E74-576C-4133-8872-9BB522CEEF9A}" type="presParOf" srcId="{DB1D88B7-5AFB-4D96-9084-6AEFA092DEA9}" destId="{F5175E64-40AF-4AED-B703-C68144D8016E}" srcOrd="3" destOrd="0" presId="urn:microsoft.com/office/officeart/2008/layout/TitlePictureLineup"/>
    <dgm:cxn modelId="{6C1F6DB2-F60F-4839-8F69-93CEB81BEF99}" type="presParOf" srcId="{032F0DD2-6C4E-470D-9C9E-8FF43FFFE127}" destId="{A4923EC3-6EEE-4D36-9B5F-52810D7AF3DD}" srcOrd="1" destOrd="0" presId="urn:microsoft.com/office/officeart/2008/layout/TitlePictureLineup"/>
    <dgm:cxn modelId="{B4617882-8BBA-4C23-9B31-2DD81CBE1EB2}" type="presParOf" srcId="{032F0DD2-6C4E-470D-9C9E-8FF43FFFE127}" destId="{C633745F-84A0-45FE-BEE7-36DB81F870F6}" srcOrd="2" destOrd="0" presId="urn:microsoft.com/office/officeart/2008/layout/TitlePictureLineup"/>
    <dgm:cxn modelId="{18F7C9E8-529D-4EC8-B147-2F64F41D0D03}" type="presParOf" srcId="{C633745F-84A0-45FE-BEE7-36DB81F870F6}" destId="{D1311935-5F35-4C14-BA16-E47BD0718DB5}" srcOrd="0" destOrd="0" presId="urn:microsoft.com/office/officeart/2008/layout/TitlePictureLineup"/>
    <dgm:cxn modelId="{083171D1-A342-4421-8C20-BBBBDAD68838}" type="presParOf" srcId="{C633745F-84A0-45FE-BEE7-36DB81F870F6}" destId="{42217407-895A-40BA-AB70-CBFB6D2810FE}" srcOrd="1" destOrd="0" presId="urn:microsoft.com/office/officeart/2008/layout/TitlePictureLineup"/>
    <dgm:cxn modelId="{3FEA3A31-85E2-4BFE-9506-9723FDDE1AAB}" type="presParOf" srcId="{C633745F-84A0-45FE-BEE7-36DB81F870F6}" destId="{7B133E85-306B-42DB-99DE-2AF5A4D265A5}" srcOrd="2" destOrd="0" presId="urn:microsoft.com/office/officeart/2008/layout/TitlePictureLineup"/>
    <dgm:cxn modelId="{A8FDB5E9-EBFE-4AF5-908E-BF68CDF2C314}" type="presParOf" srcId="{C633745F-84A0-45FE-BEE7-36DB81F870F6}" destId="{AF4B34A1-269E-49B0-B271-4449C88DE29A}" srcOrd="3" destOrd="0" presId="urn:microsoft.com/office/officeart/2008/layout/TitlePictureLineup"/>
    <dgm:cxn modelId="{A8C85CF5-F442-4CE1-8833-516D194B3EF9}" type="presParOf" srcId="{032F0DD2-6C4E-470D-9C9E-8FF43FFFE127}" destId="{60D7CF76-B09A-4F69-A46E-23FD3CBE6160}" srcOrd="3" destOrd="0" presId="urn:microsoft.com/office/officeart/2008/layout/TitlePictureLineup"/>
    <dgm:cxn modelId="{6E9E6C5B-D03E-4D29-B1FE-0F898B02773A}" type="presParOf" srcId="{032F0DD2-6C4E-470D-9C9E-8FF43FFFE127}" destId="{9158651D-1870-4A98-A9C1-FC21590A0EBB}" srcOrd="4" destOrd="0" presId="urn:microsoft.com/office/officeart/2008/layout/TitlePictureLineup"/>
    <dgm:cxn modelId="{8DC2289F-FCE1-4341-AE98-EB91FB58C59D}" type="presParOf" srcId="{9158651D-1870-4A98-A9C1-FC21590A0EBB}" destId="{209C327E-3E57-4DD4-BE3F-20DFEAD61947}" srcOrd="0" destOrd="0" presId="urn:microsoft.com/office/officeart/2008/layout/TitlePictureLineup"/>
    <dgm:cxn modelId="{4E5069D0-03A0-4A36-ADAC-280A9D6DB428}" type="presParOf" srcId="{9158651D-1870-4A98-A9C1-FC21590A0EBB}" destId="{6306CBA8-F4AB-4987-BB49-CEA15984ECA8}" srcOrd="1" destOrd="0" presId="urn:microsoft.com/office/officeart/2008/layout/TitlePictureLineup"/>
    <dgm:cxn modelId="{871F2F30-746E-4405-9574-9D1C3D9CFF79}" type="presParOf" srcId="{9158651D-1870-4A98-A9C1-FC21590A0EBB}" destId="{94C10A3A-2702-4702-8DC7-90366EE927E9}" srcOrd="2" destOrd="0" presId="urn:microsoft.com/office/officeart/2008/layout/TitlePictureLineup"/>
    <dgm:cxn modelId="{04BF5AA9-AE83-49D3-9C51-7B3009C3B899}" type="presParOf" srcId="{9158651D-1870-4A98-A9C1-FC21590A0EBB}" destId="{9AEF56C0-C56D-4504-9658-D6FCD5799DC4}" srcOrd="3" destOrd="0" presId="urn:microsoft.com/office/officeart/2008/layout/TitlePictureLineup"/>
    <dgm:cxn modelId="{35EDEEE9-BADF-481F-AE17-BC5466CA88B0}" type="presParOf" srcId="{032F0DD2-6C4E-470D-9C9E-8FF43FFFE127}" destId="{6E1749E9-55AC-44BF-A393-1625C35388B9}" srcOrd="5" destOrd="0" presId="urn:microsoft.com/office/officeart/2008/layout/TitlePictureLineup"/>
    <dgm:cxn modelId="{0BA4FAD2-30F2-493C-9CF9-25D87DCD3DBB}" type="presParOf" srcId="{032F0DD2-6C4E-470D-9C9E-8FF43FFFE127}" destId="{753DCEBA-175D-4C2D-B84D-92E97A8C9075}" srcOrd="6" destOrd="0" presId="urn:microsoft.com/office/officeart/2008/layout/TitlePictureLineup"/>
    <dgm:cxn modelId="{F547610D-A848-4B9F-AC1A-91D95FA56974}" type="presParOf" srcId="{753DCEBA-175D-4C2D-B84D-92E97A8C9075}" destId="{16A098D9-509C-46E3-97B1-750BB0C51DA7}" srcOrd="0" destOrd="0" presId="urn:microsoft.com/office/officeart/2008/layout/TitlePictureLineup"/>
    <dgm:cxn modelId="{174F049B-5F61-4881-A626-DD88A36C162B}" type="presParOf" srcId="{753DCEBA-175D-4C2D-B84D-92E97A8C9075}" destId="{0B7DA1EE-C7B1-42FC-A413-35DF48E96694}" srcOrd="1" destOrd="0" presId="urn:microsoft.com/office/officeart/2008/layout/TitlePictureLineup"/>
    <dgm:cxn modelId="{3B30B5E9-A384-4015-8799-223C90383DE3}" type="presParOf" srcId="{753DCEBA-175D-4C2D-B84D-92E97A8C9075}" destId="{49DF4B20-74A4-4DFF-A2A4-59ADB10B11AB}" srcOrd="2" destOrd="0" presId="urn:microsoft.com/office/officeart/2008/layout/TitlePictureLineup"/>
    <dgm:cxn modelId="{10A7574A-AFC4-4D36-88EB-7A2CD6DC6FBC}" type="presParOf" srcId="{753DCEBA-175D-4C2D-B84D-92E97A8C9075}" destId="{87D64A73-1921-4260-8258-8FFFAFD04BE7}"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B22F594-6CF5-480A-A994-6C413C9A50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8D35641F-87CC-465A-B118-5514860F96D9}">
      <dgm:prSet phldrT="[Metin]"/>
      <dgm:spPr/>
      <dgm:t>
        <a:bodyPr/>
        <a:lstStyle/>
        <a:p>
          <a:pPr algn="ctr"/>
          <a:endParaRPr lang="tr-TR" dirty="0"/>
        </a:p>
      </dgm:t>
    </dgm:pt>
    <dgm:pt modelId="{7CE1D343-A7AA-4FE2-BC37-A94CFD889709}" type="parTrans" cxnId="{96E45DFC-4D76-4C17-9F36-712BE19A95C0}">
      <dgm:prSet/>
      <dgm:spPr/>
      <dgm:t>
        <a:bodyPr/>
        <a:lstStyle/>
        <a:p>
          <a:pPr algn="ctr"/>
          <a:endParaRPr lang="tr-TR"/>
        </a:p>
      </dgm:t>
    </dgm:pt>
    <dgm:pt modelId="{002E30C5-EDF3-4904-AB8B-7526CE4CFEBA}" type="sibTrans" cxnId="{96E45DFC-4D76-4C17-9F36-712BE19A95C0}">
      <dgm:prSet/>
      <dgm:spPr/>
      <dgm:t>
        <a:bodyPr/>
        <a:lstStyle/>
        <a:p>
          <a:pPr algn="ctr"/>
          <a:endParaRPr lang="tr-TR"/>
        </a:p>
      </dgm:t>
    </dgm:pt>
    <dgm:pt modelId="{50EED611-928F-4F58-B81F-BE69DB9F2E3B}">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75,93</a:t>
          </a:r>
          <a:endParaRPr lang="tr-TR" dirty="0"/>
        </a:p>
      </dgm:t>
    </dgm:pt>
    <dgm:pt modelId="{1D42FD71-3E02-44AD-A48D-3A8E2C39537F}" type="parTrans" cxnId="{3699B077-580A-4435-8411-B0326A40EB2D}">
      <dgm:prSet/>
      <dgm:spPr/>
      <dgm:t>
        <a:bodyPr/>
        <a:lstStyle/>
        <a:p>
          <a:pPr algn="ctr"/>
          <a:endParaRPr lang="tr-TR"/>
        </a:p>
      </dgm:t>
    </dgm:pt>
    <dgm:pt modelId="{5E69B136-D9B6-495B-B744-17281A9C7947}" type="sibTrans" cxnId="{3699B077-580A-4435-8411-B0326A40EB2D}">
      <dgm:prSet/>
      <dgm:spPr/>
      <dgm:t>
        <a:bodyPr/>
        <a:lstStyle/>
        <a:p>
          <a:pPr algn="ctr"/>
          <a:endParaRPr lang="tr-TR"/>
        </a:p>
      </dgm:t>
    </dgm:pt>
    <dgm:pt modelId="{833DFE42-A83D-4A0C-A6FD-7266BFEE69C2}">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83,33</a:t>
          </a:r>
          <a:endParaRPr lang="tr-TR" dirty="0"/>
        </a:p>
      </dgm:t>
    </dgm:pt>
    <dgm:pt modelId="{42ECB5FB-B5CA-453D-8F21-34122B2772BE}" type="parTrans" cxnId="{BC3E7788-14CA-4C2A-A00D-FA5BA99B88C4}">
      <dgm:prSet/>
      <dgm:spPr/>
      <dgm:t>
        <a:bodyPr/>
        <a:lstStyle/>
        <a:p>
          <a:pPr algn="ctr"/>
          <a:endParaRPr lang="tr-TR"/>
        </a:p>
      </dgm:t>
    </dgm:pt>
    <dgm:pt modelId="{1A733CA7-C930-45E6-9979-C44C5EE480A5}" type="sibTrans" cxnId="{BC3E7788-14CA-4C2A-A00D-FA5BA99B88C4}">
      <dgm:prSet/>
      <dgm:spPr/>
      <dgm:t>
        <a:bodyPr/>
        <a:lstStyle/>
        <a:p>
          <a:pPr algn="ctr"/>
          <a:endParaRPr lang="tr-TR"/>
        </a:p>
      </dgm:t>
    </dgm:pt>
    <dgm:pt modelId="{6F00916E-1314-4FA1-9035-4043355EF46A}">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72,22</a:t>
          </a:r>
          <a:endParaRPr lang="tr-TR" dirty="0"/>
        </a:p>
      </dgm:t>
    </dgm:pt>
    <dgm:pt modelId="{AB46A16F-BA58-4BA7-8470-9F13A87150B3}" type="parTrans" cxnId="{5A170E9A-5E22-498B-AA4B-B010D9A5F61B}">
      <dgm:prSet/>
      <dgm:spPr/>
      <dgm:t>
        <a:bodyPr/>
        <a:lstStyle/>
        <a:p>
          <a:pPr algn="ctr"/>
          <a:endParaRPr lang="tr-TR"/>
        </a:p>
      </dgm:t>
    </dgm:pt>
    <dgm:pt modelId="{4C92AC79-F7DC-416B-9A0E-D0664AFBEB4E}" type="sibTrans" cxnId="{5A170E9A-5E22-498B-AA4B-B010D9A5F61B}">
      <dgm:prSet/>
      <dgm:spPr/>
      <dgm:t>
        <a:bodyPr/>
        <a:lstStyle/>
        <a:p>
          <a:pPr algn="ctr"/>
          <a:endParaRPr lang="tr-TR"/>
        </a:p>
      </dgm:t>
    </dgm:pt>
    <dgm:pt modelId="{B5B69A66-D80C-4483-9760-E5D29A6024D8}">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79,63</a:t>
          </a:r>
          <a:endParaRPr lang="tr-TR" dirty="0"/>
        </a:p>
      </dgm:t>
    </dgm:pt>
    <dgm:pt modelId="{78CEBB50-3020-4AF7-8D27-84E6EE6A3342}" type="parTrans" cxnId="{1ED7766B-408C-4E07-BF5B-82FA3DF8C473}">
      <dgm:prSet/>
      <dgm:spPr/>
      <dgm:t>
        <a:bodyPr/>
        <a:lstStyle/>
        <a:p>
          <a:pPr algn="ctr"/>
          <a:endParaRPr lang="tr-TR"/>
        </a:p>
      </dgm:t>
    </dgm:pt>
    <dgm:pt modelId="{96F21B04-B071-4CE9-81BC-BD905644CE8B}" type="sibTrans" cxnId="{1ED7766B-408C-4E07-BF5B-82FA3DF8C473}">
      <dgm:prSet/>
      <dgm:spPr/>
      <dgm:t>
        <a:bodyPr/>
        <a:lstStyle/>
        <a:p>
          <a:pPr algn="ctr"/>
          <a:endParaRPr lang="tr-TR"/>
        </a:p>
      </dgm:t>
    </dgm:pt>
    <dgm:pt modelId="{AB3E6755-E6FD-4ED4-A0C4-434FA6D2369F}" type="pres">
      <dgm:prSet presAssocID="{7B22F594-6CF5-480A-A994-6C413C9A5058}" presName="vert0" presStyleCnt="0">
        <dgm:presLayoutVars>
          <dgm:dir/>
          <dgm:animOne val="branch"/>
          <dgm:animLvl val="lvl"/>
        </dgm:presLayoutVars>
      </dgm:prSet>
      <dgm:spPr/>
      <dgm:t>
        <a:bodyPr/>
        <a:lstStyle/>
        <a:p>
          <a:endParaRPr lang="tr-TR"/>
        </a:p>
      </dgm:t>
    </dgm:pt>
    <dgm:pt modelId="{7B85CC00-3045-4136-AA0F-597A75C618F6}" type="pres">
      <dgm:prSet presAssocID="{8D35641F-87CC-465A-B118-5514860F96D9}" presName="thickLine" presStyleLbl="alignNode1" presStyleIdx="0" presStyleCnt="1"/>
      <dgm:spPr/>
      <dgm:t>
        <a:bodyPr/>
        <a:lstStyle/>
        <a:p>
          <a:endParaRPr lang="tr-TR"/>
        </a:p>
      </dgm:t>
    </dgm:pt>
    <dgm:pt modelId="{64C0D936-830B-4D79-B6ED-54908576A8E9}" type="pres">
      <dgm:prSet presAssocID="{8D35641F-87CC-465A-B118-5514860F96D9}" presName="horz1" presStyleCnt="0"/>
      <dgm:spPr/>
    </dgm:pt>
    <dgm:pt modelId="{3C8B706E-1B4B-44BF-8A09-86B15CB59381}" type="pres">
      <dgm:prSet presAssocID="{8D35641F-87CC-465A-B118-5514860F96D9}" presName="tx1" presStyleLbl="revTx" presStyleIdx="0" presStyleCnt="5"/>
      <dgm:spPr/>
      <dgm:t>
        <a:bodyPr/>
        <a:lstStyle/>
        <a:p>
          <a:endParaRPr lang="tr-TR"/>
        </a:p>
      </dgm:t>
    </dgm:pt>
    <dgm:pt modelId="{04FE7BAE-4519-4F9B-81FF-F0E45DABA94B}" type="pres">
      <dgm:prSet presAssocID="{8D35641F-87CC-465A-B118-5514860F96D9}" presName="vert1" presStyleCnt="0"/>
      <dgm:spPr/>
    </dgm:pt>
    <dgm:pt modelId="{E66D9FD9-0F66-4E2D-947E-77CFBE65B250}" type="pres">
      <dgm:prSet presAssocID="{50EED611-928F-4F58-B81F-BE69DB9F2E3B}" presName="vertSpace2a" presStyleCnt="0"/>
      <dgm:spPr/>
    </dgm:pt>
    <dgm:pt modelId="{06E17551-8558-4AEA-A952-73E71B3164FA}" type="pres">
      <dgm:prSet presAssocID="{50EED611-928F-4F58-B81F-BE69DB9F2E3B}" presName="horz2" presStyleCnt="0"/>
      <dgm:spPr/>
    </dgm:pt>
    <dgm:pt modelId="{6FEA440C-AF63-4D76-95A1-A2B940F8A9BA}" type="pres">
      <dgm:prSet presAssocID="{50EED611-928F-4F58-B81F-BE69DB9F2E3B}" presName="horzSpace2" presStyleCnt="0"/>
      <dgm:spPr/>
    </dgm:pt>
    <dgm:pt modelId="{E3CF9103-0A90-472B-B63A-5D99C55DD148}" type="pres">
      <dgm:prSet presAssocID="{50EED611-928F-4F58-B81F-BE69DB9F2E3B}" presName="tx2" presStyleLbl="revTx" presStyleIdx="1" presStyleCnt="5"/>
      <dgm:spPr/>
      <dgm:t>
        <a:bodyPr/>
        <a:lstStyle/>
        <a:p>
          <a:endParaRPr lang="tr-TR"/>
        </a:p>
      </dgm:t>
    </dgm:pt>
    <dgm:pt modelId="{FF3030A7-8C60-4649-ADDF-67C953BFD01D}" type="pres">
      <dgm:prSet presAssocID="{50EED611-928F-4F58-B81F-BE69DB9F2E3B}" presName="vert2" presStyleCnt="0"/>
      <dgm:spPr/>
    </dgm:pt>
    <dgm:pt modelId="{6CB381FB-325F-49D1-A50D-0B068785AEFA}" type="pres">
      <dgm:prSet presAssocID="{50EED611-928F-4F58-B81F-BE69DB9F2E3B}" presName="thinLine2b" presStyleLbl="callout" presStyleIdx="0" presStyleCnt="4"/>
      <dgm:spPr/>
    </dgm:pt>
    <dgm:pt modelId="{07B2FD01-CD3A-41B0-8D0F-94FCAE9F980C}" type="pres">
      <dgm:prSet presAssocID="{50EED611-928F-4F58-B81F-BE69DB9F2E3B}" presName="vertSpace2b" presStyleCnt="0"/>
      <dgm:spPr/>
    </dgm:pt>
    <dgm:pt modelId="{F2A1879B-51A1-4F7D-BE78-B3044733B86F}" type="pres">
      <dgm:prSet presAssocID="{833DFE42-A83D-4A0C-A6FD-7266BFEE69C2}" presName="horz2" presStyleCnt="0"/>
      <dgm:spPr/>
    </dgm:pt>
    <dgm:pt modelId="{CE2F355C-89FF-4E32-98E5-A177DC441835}" type="pres">
      <dgm:prSet presAssocID="{833DFE42-A83D-4A0C-A6FD-7266BFEE69C2}" presName="horzSpace2" presStyleCnt="0"/>
      <dgm:spPr/>
    </dgm:pt>
    <dgm:pt modelId="{FD1C5FB0-C4B3-4206-86DB-3619510FD8B8}" type="pres">
      <dgm:prSet presAssocID="{833DFE42-A83D-4A0C-A6FD-7266BFEE69C2}" presName="tx2" presStyleLbl="revTx" presStyleIdx="2" presStyleCnt="5"/>
      <dgm:spPr/>
      <dgm:t>
        <a:bodyPr/>
        <a:lstStyle/>
        <a:p>
          <a:endParaRPr lang="tr-TR"/>
        </a:p>
      </dgm:t>
    </dgm:pt>
    <dgm:pt modelId="{16C57905-8853-4FD6-B5BA-771758C0DEE0}" type="pres">
      <dgm:prSet presAssocID="{833DFE42-A83D-4A0C-A6FD-7266BFEE69C2}" presName="vert2" presStyleCnt="0"/>
      <dgm:spPr/>
    </dgm:pt>
    <dgm:pt modelId="{EBACA64D-1A9A-43EE-A523-D3B12DAE37C5}" type="pres">
      <dgm:prSet presAssocID="{833DFE42-A83D-4A0C-A6FD-7266BFEE69C2}" presName="thinLine2b" presStyleLbl="callout" presStyleIdx="1" presStyleCnt="4"/>
      <dgm:spPr/>
    </dgm:pt>
    <dgm:pt modelId="{E2F9145F-6781-4FC6-8674-F6FC47AF4761}" type="pres">
      <dgm:prSet presAssocID="{833DFE42-A83D-4A0C-A6FD-7266BFEE69C2}" presName="vertSpace2b" presStyleCnt="0"/>
      <dgm:spPr/>
    </dgm:pt>
    <dgm:pt modelId="{E1EF0DF6-7561-4E35-A1FD-43F0D05CF47F}" type="pres">
      <dgm:prSet presAssocID="{6F00916E-1314-4FA1-9035-4043355EF46A}" presName="horz2" presStyleCnt="0"/>
      <dgm:spPr/>
    </dgm:pt>
    <dgm:pt modelId="{11AA980B-AA98-4715-A353-AB0F408BA254}" type="pres">
      <dgm:prSet presAssocID="{6F00916E-1314-4FA1-9035-4043355EF46A}" presName="horzSpace2" presStyleCnt="0"/>
      <dgm:spPr/>
    </dgm:pt>
    <dgm:pt modelId="{0A41AC8A-8F5E-476A-8719-21184B140CF2}" type="pres">
      <dgm:prSet presAssocID="{6F00916E-1314-4FA1-9035-4043355EF46A}" presName="tx2" presStyleLbl="revTx" presStyleIdx="3" presStyleCnt="5"/>
      <dgm:spPr/>
      <dgm:t>
        <a:bodyPr/>
        <a:lstStyle/>
        <a:p>
          <a:endParaRPr lang="tr-TR"/>
        </a:p>
      </dgm:t>
    </dgm:pt>
    <dgm:pt modelId="{51C32FD6-A60F-4041-809F-8DC393B872BA}" type="pres">
      <dgm:prSet presAssocID="{6F00916E-1314-4FA1-9035-4043355EF46A}" presName="vert2" presStyleCnt="0"/>
      <dgm:spPr/>
    </dgm:pt>
    <dgm:pt modelId="{24D3D83F-1C82-4B91-82BB-CE0A8E251C59}" type="pres">
      <dgm:prSet presAssocID="{6F00916E-1314-4FA1-9035-4043355EF46A}" presName="thinLine2b" presStyleLbl="callout" presStyleIdx="2" presStyleCnt="4"/>
      <dgm:spPr/>
    </dgm:pt>
    <dgm:pt modelId="{ED73D989-D407-450B-9642-702A2D8EC73C}" type="pres">
      <dgm:prSet presAssocID="{6F00916E-1314-4FA1-9035-4043355EF46A}" presName="vertSpace2b" presStyleCnt="0"/>
      <dgm:spPr/>
    </dgm:pt>
    <dgm:pt modelId="{0AC71066-071F-4641-89B5-A3E26D64523A}" type="pres">
      <dgm:prSet presAssocID="{B5B69A66-D80C-4483-9760-E5D29A6024D8}" presName="horz2" presStyleCnt="0"/>
      <dgm:spPr/>
    </dgm:pt>
    <dgm:pt modelId="{C54D65E7-B165-4317-BBF1-3AFE71E9AD45}" type="pres">
      <dgm:prSet presAssocID="{B5B69A66-D80C-4483-9760-E5D29A6024D8}" presName="horzSpace2" presStyleCnt="0"/>
      <dgm:spPr/>
    </dgm:pt>
    <dgm:pt modelId="{3542FEB9-E45E-45AE-B049-4167A649AC8D}" type="pres">
      <dgm:prSet presAssocID="{B5B69A66-D80C-4483-9760-E5D29A6024D8}" presName="tx2" presStyleLbl="revTx" presStyleIdx="4" presStyleCnt="5"/>
      <dgm:spPr/>
      <dgm:t>
        <a:bodyPr/>
        <a:lstStyle/>
        <a:p>
          <a:endParaRPr lang="tr-TR"/>
        </a:p>
      </dgm:t>
    </dgm:pt>
    <dgm:pt modelId="{62D67D68-739A-4FB5-84FF-E2C75CF5CCE6}" type="pres">
      <dgm:prSet presAssocID="{B5B69A66-D80C-4483-9760-E5D29A6024D8}" presName="vert2" presStyleCnt="0"/>
      <dgm:spPr/>
    </dgm:pt>
    <dgm:pt modelId="{066BCBC5-F3B7-4E2C-ABED-14685CBDD5FC}" type="pres">
      <dgm:prSet presAssocID="{B5B69A66-D80C-4483-9760-E5D29A6024D8}" presName="thinLine2b" presStyleLbl="callout" presStyleIdx="3" presStyleCnt="4"/>
      <dgm:spPr/>
    </dgm:pt>
    <dgm:pt modelId="{8F1FDABD-770B-4D0A-917F-8A901FADA6D0}" type="pres">
      <dgm:prSet presAssocID="{B5B69A66-D80C-4483-9760-E5D29A6024D8}" presName="vertSpace2b" presStyleCnt="0"/>
      <dgm:spPr/>
    </dgm:pt>
  </dgm:ptLst>
  <dgm:cxnLst>
    <dgm:cxn modelId="{75C30525-DF3D-489E-81C0-3915C880650A}" type="presOf" srcId="{8D35641F-87CC-465A-B118-5514860F96D9}" destId="{3C8B706E-1B4B-44BF-8A09-86B15CB59381}" srcOrd="0" destOrd="0" presId="urn:microsoft.com/office/officeart/2008/layout/LinedList"/>
    <dgm:cxn modelId="{24476E63-6483-4BA5-8CEA-0865DC7205EE}" type="presOf" srcId="{6F00916E-1314-4FA1-9035-4043355EF46A}" destId="{0A41AC8A-8F5E-476A-8719-21184B140CF2}" srcOrd="0" destOrd="0" presId="urn:microsoft.com/office/officeart/2008/layout/LinedList"/>
    <dgm:cxn modelId="{F5E3429D-DD41-4635-9370-485146C04925}" type="presOf" srcId="{7B22F594-6CF5-480A-A994-6C413C9A5058}" destId="{AB3E6755-E6FD-4ED4-A0C4-434FA6D2369F}" srcOrd="0" destOrd="0" presId="urn:microsoft.com/office/officeart/2008/layout/LinedList"/>
    <dgm:cxn modelId="{5A170E9A-5E22-498B-AA4B-B010D9A5F61B}" srcId="{8D35641F-87CC-465A-B118-5514860F96D9}" destId="{6F00916E-1314-4FA1-9035-4043355EF46A}" srcOrd="2" destOrd="0" parTransId="{AB46A16F-BA58-4BA7-8470-9F13A87150B3}" sibTransId="{4C92AC79-F7DC-416B-9A0E-D0664AFBEB4E}"/>
    <dgm:cxn modelId="{0BE4A01B-3029-4123-AAFF-C6A6B2A4CC69}" type="presOf" srcId="{833DFE42-A83D-4A0C-A6FD-7266BFEE69C2}" destId="{FD1C5FB0-C4B3-4206-86DB-3619510FD8B8}" srcOrd="0" destOrd="0" presId="urn:microsoft.com/office/officeart/2008/layout/LinedList"/>
    <dgm:cxn modelId="{BC3E7788-14CA-4C2A-A00D-FA5BA99B88C4}" srcId="{8D35641F-87CC-465A-B118-5514860F96D9}" destId="{833DFE42-A83D-4A0C-A6FD-7266BFEE69C2}" srcOrd="1" destOrd="0" parTransId="{42ECB5FB-B5CA-453D-8F21-34122B2772BE}" sibTransId="{1A733CA7-C930-45E6-9979-C44C5EE480A5}"/>
    <dgm:cxn modelId="{1ED7766B-408C-4E07-BF5B-82FA3DF8C473}" srcId="{8D35641F-87CC-465A-B118-5514860F96D9}" destId="{B5B69A66-D80C-4483-9760-E5D29A6024D8}" srcOrd="3" destOrd="0" parTransId="{78CEBB50-3020-4AF7-8D27-84E6EE6A3342}" sibTransId="{96F21B04-B071-4CE9-81BC-BD905644CE8B}"/>
    <dgm:cxn modelId="{5676ED70-1E2F-4564-B976-0CE9B0338C0E}" type="presOf" srcId="{50EED611-928F-4F58-B81F-BE69DB9F2E3B}" destId="{E3CF9103-0A90-472B-B63A-5D99C55DD148}" srcOrd="0" destOrd="0" presId="urn:microsoft.com/office/officeart/2008/layout/LinedList"/>
    <dgm:cxn modelId="{3699B077-580A-4435-8411-B0326A40EB2D}" srcId="{8D35641F-87CC-465A-B118-5514860F96D9}" destId="{50EED611-928F-4F58-B81F-BE69DB9F2E3B}" srcOrd="0" destOrd="0" parTransId="{1D42FD71-3E02-44AD-A48D-3A8E2C39537F}" sibTransId="{5E69B136-D9B6-495B-B744-17281A9C7947}"/>
    <dgm:cxn modelId="{E02D408C-4756-4AFD-A81E-FD79962872B9}" type="presOf" srcId="{B5B69A66-D80C-4483-9760-E5D29A6024D8}" destId="{3542FEB9-E45E-45AE-B049-4167A649AC8D}" srcOrd="0" destOrd="0" presId="urn:microsoft.com/office/officeart/2008/layout/LinedList"/>
    <dgm:cxn modelId="{96E45DFC-4D76-4C17-9F36-712BE19A95C0}" srcId="{7B22F594-6CF5-480A-A994-6C413C9A5058}" destId="{8D35641F-87CC-465A-B118-5514860F96D9}" srcOrd="0" destOrd="0" parTransId="{7CE1D343-A7AA-4FE2-BC37-A94CFD889709}" sibTransId="{002E30C5-EDF3-4904-AB8B-7526CE4CFEBA}"/>
    <dgm:cxn modelId="{26D364DA-2EA5-4B61-B281-803ECB8F5E87}" type="presParOf" srcId="{AB3E6755-E6FD-4ED4-A0C4-434FA6D2369F}" destId="{7B85CC00-3045-4136-AA0F-597A75C618F6}" srcOrd="0" destOrd="0" presId="urn:microsoft.com/office/officeart/2008/layout/LinedList"/>
    <dgm:cxn modelId="{B2FAC0E7-BCA8-479F-92BC-9F6272FF0E89}" type="presParOf" srcId="{AB3E6755-E6FD-4ED4-A0C4-434FA6D2369F}" destId="{64C0D936-830B-4D79-B6ED-54908576A8E9}" srcOrd="1" destOrd="0" presId="urn:microsoft.com/office/officeart/2008/layout/LinedList"/>
    <dgm:cxn modelId="{19B70C11-DE62-4168-958D-99B1B02B6D68}" type="presParOf" srcId="{64C0D936-830B-4D79-B6ED-54908576A8E9}" destId="{3C8B706E-1B4B-44BF-8A09-86B15CB59381}" srcOrd="0" destOrd="0" presId="urn:microsoft.com/office/officeart/2008/layout/LinedList"/>
    <dgm:cxn modelId="{257C1FB2-1B77-4E5C-BB2B-A394D9A43B09}" type="presParOf" srcId="{64C0D936-830B-4D79-B6ED-54908576A8E9}" destId="{04FE7BAE-4519-4F9B-81FF-F0E45DABA94B}" srcOrd="1" destOrd="0" presId="urn:microsoft.com/office/officeart/2008/layout/LinedList"/>
    <dgm:cxn modelId="{E07E83D7-F43A-4C35-A835-BCB5C856D09B}" type="presParOf" srcId="{04FE7BAE-4519-4F9B-81FF-F0E45DABA94B}" destId="{E66D9FD9-0F66-4E2D-947E-77CFBE65B250}" srcOrd="0" destOrd="0" presId="urn:microsoft.com/office/officeart/2008/layout/LinedList"/>
    <dgm:cxn modelId="{BDDFEB9E-551B-463C-8171-EF49C28CDF02}" type="presParOf" srcId="{04FE7BAE-4519-4F9B-81FF-F0E45DABA94B}" destId="{06E17551-8558-4AEA-A952-73E71B3164FA}" srcOrd="1" destOrd="0" presId="urn:microsoft.com/office/officeart/2008/layout/LinedList"/>
    <dgm:cxn modelId="{6676263D-5F12-4B77-A00C-B5DDCE40729B}" type="presParOf" srcId="{06E17551-8558-4AEA-A952-73E71B3164FA}" destId="{6FEA440C-AF63-4D76-95A1-A2B940F8A9BA}" srcOrd="0" destOrd="0" presId="urn:microsoft.com/office/officeart/2008/layout/LinedList"/>
    <dgm:cxn modelId="{ED97DD2C-0596-414C-B000-ADB6916CD4BD}" type="presParOf" srcId="{06E17551-8558-4AEA-A952-73E71B3164FA}" destId="{E3CF9103-0A90-472B-B63A-5D99C55DD148}" srcOrd="1" destOrd="0" presId="urn:microsoft.com/office/officeart/2008/layout/LinedList"/>
    <dgm:cxn modelId="{5D48DFDA-462B-48AF-AA1A-2AB7F8F87B30}" type="presParOf" srcId="{06E17551-8558-4AEA-A952-73E71B3164FA}" destId="{FF3030A7-8C60-4649-ADDF-67C953BFD01D}" srcOrd="2" destOrd="0" presId="urn:microsoft.com/office/officeart/2008/layout/LinedList"/>
    <dgm:cxn modelId="{F53DEDDA-64B9-4B42-9783-A2E6FA556122}" type="presParOf" srcId="{04FE7BAE-4519-4F9B-81FF-F0E45DABA94B}" destId="{6CB381FB-325F-49D1-A50D-0B068785AEFA}" srcOrd="2" destOrd="0" presId="urn:microsoft.com/office/officeart/2008/layout/LinedList"/>
    <dgm:cxn modelId="{C6D376DF-9176-4BC0-B1FD-8EE0B6526469}" type="presParOf" srcId="{04FE7BAE-4519-4F9B-81FF-F0E45DABA94B}" destId="{07B2FD01-CD3A-41B0-8D0F-94FCAE9F980C}" srcOrd="3" destOrd="0" presId="urn:microsoft.com/office/officeart/2008/layout/LinedList"/>
    <dgm:cxn modelId="{26B84E88-E69C-43E0-BF32-25A23B3A3F58}" type="presParOf" srcId="{04FE7BAE-4519-4F9B-81FF-F0E45DABA94B}" destId="{F2A1879B-51A1-4F7D-BE78-B3044733B86F}" srcOrd="4" destOrd="0" presId="urn:microsoft.com/office/officeart/2008/layout/LinedList"/>
    <dgm:cxn modelId="{D6AE701B-28C3-4ACF-A4F5-A5314BFEB616}" type="presParOf" srcId="{F2A1879B-51A1-4F7D-BE78-B3044733B86F}" destId="{CE2F355C-89FF-4E32-98E5-A177DC441835}" srcOrd="0" destOrd="0" presId="urn:microsoft.com/office/officeart/2008/layout/LinedList"/>
    <dgm:cxn modelId="{D3774E1E-79AA-4E51-9E76-0278557122AB}" type="presParOf" srcId="{F2A1879B-51A1-4F7D-BE78-B3044733B86F}" destId="{FD1C5FB0-C4B3-4206-86DB-3619510FD8B8}" srcOrd="1" destOrd="0" presId="urn:microsoft.com/office/officeart/2008/layout/LinedList"/>
    <dgm:cxn modelId="{695B9B06-099D-475A-AD95-4BC15603152F}" type="presParOf" srcId="{F2A1879B-51A1-4F7D-BE78-B3044733B86F}" destId="{16C57905-8853-4FD6-B5BA-771758C0DEE0}" srcOrd="2" destOrd="0" presId="urn:microsoft.com/office/officeart/2008/layout/LinedList"/>
    <dgm:cxn modelId="{22B242D2-4A84-4231-98CA-4FCA5C7C2BAB}" type="presParOf" srcId="{04FE7BAE-4519-4F9B-81FF-F0E45DABA94B}" destId="{EBACA64D-1A9A-43EE-A523-D3B12DAE37C5}" srcOrd="5" destOrd="0" presId="urn:microsoft.com/office/officeart/2008/layout/LinedList"/>
    <dgm:cxn modelId="{64081A7C-B2CA-4572-9CC5-D3B2585304EC}" type="presParOf" srcId="{04FE7BAE-4519-4F9B-81FF-F0E45DABA94B}" destId="{E2F9145F-6781-4FC6-8674-F6FC47AF4761}" srcOrd="6" destOrd="0" presId="urn:microsoft.com/office/officeart/2008/layout/LinedList"/>
    <dgm:cxn modelId="{67562C99-7B4A-4CAD-BDE8-A0F83B8C9103}" type="presParOf" srcId="{04FE7BAE-4519-4F9B-81FF-F0E45DABA94B}" destId="{E1EF0DF6-7561-4E35-A1FD-43F0D05CF47F}" srcOrd="7" destOrd="0" presId="urn:microsoft.com/office/officeart/2008/layout/LinedList"/>
    <dgm:cxn modelId="{9DCDB5D7-BCE5-41D1-8ED8-9CE8EF21A4FF}" type="presParOf" srcId="{E1EF0DF6-7561-4E35-A1FD-43F0D05CF47F}" destId="{11AA980B-AA98-4715-A353-AB0F408BA254}" srcOrd="0" destOrd="0" presId="urn:microsoft.com/office/officeart/2008/layout/LinedList"/>
    <dgm:cxn modelId="{13F86997-DC33-4A3E-89AD-97DFA1C40535}" type="presParOf" srcId="{E1EF0DF6-7561-4E35-A1FD-43F0D05CF47F}" destId="{0A41AC8A-8F5E-476A-8719-21184B140CF2}" srcOrd="1" destOrd="0" presId="urn:microsoft.com/office/officeart/2008/layout/LinedList"/>
    <dgm:cxn modelId="{F970D2E0-76EB-4716-A631-FD7FA2C3C89B}" type="presParOf" srcId="{E1EF0DF6-7561-4E35-A1FD-43F0D05CF47F}" destId="{51C32FD6-A60F-4041-809F-8DC393B872BA}" srcOrd="2" destOrd="0" presId="urn:microsoft.com/office/officeart/2008/layout/LinedList"/>
    <dgm:cxn modelId="{AD98DC0B-A6FA-4151-BD80-4D28C39C3569}" type="presParOf" srcId="{04FE7BAE-4519-4F9B-81FF-F0E45DABA94B}" destId="{24D3D83F-1C82-4B91-82BB-CE0A8E251C59}" srcOrd="8" destOrd="0" presId="urn:microsoft.com/office/officeart/2008/layout/LinedList"/>
    <dgm:cxn modelId="{7E46204A-6963-4728-B14C-F204FD2C1FDB}" type="presParOf" srcId="{04FE7BAE-4519-4F9B-81FF-F0E45DABA94B}" destId="{ED73D989-D407-450B-9642-702A2D8EC73C}" srcOrd="9" destOrd="0" presId="urn:microsoft.com/office/officeart/2008/layout/LinedList"/>
    <dgm:cxn modelId="{C6928F27-9107-46B1-8795-D1C4591F558A}" type="presParOf" srcId="{04FE7BAE-4519-4F9B-81FF-F0E45DABA94B}" destId="{0AC71066-071F-4641-89B5-A3E26D64523A}" srcOrd="10" destOrd="0" presId="urn:microsoft.com/office/officeart/2008/layout/LinedList"/>
    <dgm:cxn modelId="{919BBAFA-0701-45F7-AAF0-3EAF5EE31698}" type="presParOf" srcId="{0AC71066-071F-4641-89B5-A3E26D64523A}" destId="{C54D65E7-B165-4317-BBF1-3AFE71E9AD45}" srcOrd="0" destOrd="0" presId="urn:microsoft.com/office/officeart/2008/layout/LinedList"/>
    <dgm:cxn modelId="{EA172F41-27B5-4B8D-A605-7D2D20FDBD18}" type="presParOf" srcId="{0AC71066-071F-4641-89B5-A3E26D64523A}" destId="{3542FEB9-E45E-45AE-B049-4167A649AC8D}" srcOrd="1" destOrd="0" presId="urn:microsoft.com/office/officeart/2008/layout/LinedList"/>
    <dgm:cxn modelId="{1A5B6E37-1297-47B0-9CE6-C0894BF68DBD}" type="presParOf" srcId="{0AC71066-071F-4641-89B5-A3E26D64523A}" destId="{62D67D68-739A-4FB5-84FF-E2C75CF5CCE6}" srcOrd="2" destOrd="0" presId="urn:microsoft.com/office/officeart/2008/layout/LinedList"/>
    <dgm:cxn modelId="{E40F70DE-3675-423C-9EF9-66C435BCC76E}" type="presParOf" srcId="{04FE7BAE-4519-4F9B-81FF-F0E45DABA94B}" destId="{066BCBC5-F3B7-4E2C-ABED-14685CBDD5FC}" srcOrd="11" destOrd="0" presId="urn:microsoft.com/office/officeart/2008/layout/LinedList"/>
    <dgm:cxn modelId="{EAAECE86-F72D-454E-9763-3B6158028F7E}" type="presParOf" srcId="{04FE7BAE-4519-4F9B-81FF-F0E45DABA94B}" destId="{8F1FDABD-770B-4D0A-917F-8A901FADA6D0}" srcOrd="12" destOrd="0" presId="urn:microsoft.com/office/officeart/2008/layout/LinedList"/>
  </dgm:cxnLst>
  <dgm:bg>
    <a:solidFill>
      <a:schemeClr val="accent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B22F594-6CF5-480A-A994-6C413C9A50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8D35641F-87CC-465A-B118-5514860F96D9}">
      <dgm:prSet phldrT="[Metin]"/>
      <dgm:spPr/>
      <dgm:t>
        <a:bodyPr/>
        <a:lstStyle/>
        <a:p>
          <a:pPr algn="ctr"/>
          <a:endParaRPr lang="tr-TR" dirty="0"/>
        </a:p>
      </dgm:t>
    </dgm:pt>
    <dgm:pt modelId="{7CE1D343-A7AA-4FE2-BC37-A94CFD889709}" type="parTrans" cxnId="{96E45DFC-4D76-4C17-9F36-712BE19A95C0}">
      <dgm:prSet/>
      <dgm:spPr/>
      <dgm:t>
        <a:bodyPr/>
        <a:lstStyle/>
        <a:p>
          <a:endParaRPr lang="tr-TR"/>
        </a:p>
      </dgm:t>
    </dgm:pt>
    <dgm:pt modelId="{002E30C5-EDF3-4904-AB8B-7526CE4CFEBA}" type="sibTrans" cxnId="{96E45DFC-4D76-4C17-9F36-712BE19A95C0}">
      <dgm:prSet/>
      <dgm:spPr/>
      <dgm:t>
        <a:bodyPr/>
        <a:lstStyle/>
        <a:p>
          <a:endParaRPr lang="tr-TR"/>
        </a:p>
      </dgm:t>
    </dgm:pt>
    <dgm:pt modelId="{50EED611-928F-4F58-B81F-BE69DB9F2E3B}">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Biriminizin yönetici ve çalışanlarıyla iç denetim birimi arasında etkin bir işbirliği var mı?</a:t>
          </a:r>
          <a:endParaRPr lang="tr-TR" dirty="0"/>
        </a:p>
      </dgm:t>
    </dgm:pt>
    <dgm:pt modelId="{5E69B136-D9B6-495B-B744-17281A9C7947}" type="sibTrans" cxnId="{3699B077-580A-4435-8411-B0326A40EB2D}">
      <dgm:prSet/>
      <dgm:spPr/>
      <dgm:t>
        <a:bodyPr/>
        <a:lstStyle/>
        <a:p>
          <a:endParaRPr lang="tr-TR"/>
        </a:p>
      </dgm:t>
    </dgm:pt>
    <dgm:pt modelId="{1D42FD71-3E02-44AD-A48D-3A8E2C39537F}" type="parTrans" cxnId="{3699B077-580A-4435-8411-B0326A40EB2D}">
      <dgm:prSet/>
      <dgm:spPr/>
      <dgm:t>
        <a:bodyPr/>
        <a:lstStyle/>
        <a:p>
          <a:endParaRPr lang="tr-TR"/>
        </a:p>
      </dgm:t>
    </dgm:pt>
    <dgm:pt modelId="{6F00916E-1314-4FA1-9035-4043355EF46A}">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iç denetim raporlarına istinaden alınması gereken önlemlere ilişkin hazırlanan eylem planları izleniyor mu?</a:t>
          </a:r>
          <a:endParaRPr lang="tr-TR" dirty="0"/>
        </a:p>
      </dgm:t>
    </dgm:pt>
    <dgm:pt modelId="{4C92AC79-F7DC-416B-9A0E-D0664AFBEB4E}" type="sibTrans" cxnId="{5A170E9A-5E22-498B-AA4B-B010D9A5F61B}">
      <dgm:prSet/>
      <dgm:spPr/>
      <dgm:t>
        <a:bodyPr/>
        <a:lstStyle/>
        <a:p>
          <a:endParaRPr lang="tr-TR"/>
        </a:p>
      </dgm:t>
    </dgm:pt>
    <dgm:pt modelId="{AB46A16F-BA58-4BA7-8470-9F13A87150B3}" type="parTrans" cxnId="{5A170E9A-5E22-498B-AA4B-B010D9A5F61B}">
      <dgm:prSet/>
      <dgm:spPr/>
      <dgm:t>
        <a:bodyPr/>
        <a:lstStyle/>
        <a:p>
          <a:endParaRPr lang="tr-TR"/>
        </a:p>
      </dgm:t>
    </dgm:pt>
    <dgm:pt modelId="{833DFE42-A83D-4A0C-A6FD-7266BFEE69C2}">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İç kontrolün değerlendirilmesi sonucunda alınması gereken önlemler belirlenip uygulanıyor mu?</a:t>
          </a:r>
          <a:endParaRPr lang="tr-TR" dirty="0"/>
        </a:p>
      </dgm:t>
    </dgm:pt>
    <dgm:pt modelId="{1A733CA7-C930-45E6-9979-C44C5EE480A5}" type="sibTrans" cxnId="{BC3E7788-14CA-4C2A-A00D-FA5BA99B88C4}">
      <dgm:prSet/>
      <dgm:spPr/>
      <dgm:t>
        <a:bodyPr/>
        <a:lstStyle/>
        <a:p>
          <a:endParaRPr lang="tr-TR"/>
        </a:p>
      </dgm:t>
    </dgm:pt>
    <dgm:pt modelId="{42ECB5FB-B5CA-453D-8F21-34122B2772BE}" type="parTrans" cxnId="{BC3E7788-14CA-4C2A-A00D-FA5BA99B88C4}">
      <dgm:prSet/>
      <dgm:spPr/>
      <dgm:t>
        <a:bodyPr/>
        <a:lstStyle/>
        <a:p>
          <a:endParaRPr lang="tr-TR"/>
        </a:p>
      </dgm:t>
    </dgm:pt>
    <dgm:pt modelId="{AB3E6755-E6FD-4ED4-A0C4-434FA6D2369F}" type="pres">
      <dgm:prSet presAssocID="{7B22F594-6CF5-480A-A994-6C413C9A5058}" presName="vert0" presStyleCnt="0">
        <dgm:presLayoutVars>
          <dgm:dir/>
          <dgm:animOne val="branch"/>
          <dgm:animLvl val="lvl"/>
        </dgm:presLayoutVars>
      </dgm:prSet>
      <dgm:spPr/>
      <dgm:t>
        <a:bodyPr/>
        <a:lstStyle/>
        <a:p>
          <a:endParaRPr lang="tr-TR"/>
        </a:p>
      </dgm:t>
    </dgm:pt>
    <dgm:pt modelId="{7B85CC00-3045-4136-AA0F-597A75C618F6}" type="pres">
      <dgm:prSet presAssocID="{8D35641F-87CC-465A-B118-5514860F96D9}" presName="thickLine" presStyleLbl="alignNode1" presStyleIdx="0" presStyleCnt="1"/>
      <dgm:spPr/>
      <dgm:t>
        <a:bodyPr/>
        <a:lstStyle/>
        <a:p>
          <a:endParaRPr lang="tr-TR"/>
        </a:p>
      </dgm:t>
    </dgm:pt>
    <dgm:pt modelId="{64C0D936-830B-4D79-B6ED-54908576A8E9}" type="pres">
      <dgm:prSet presAssocID="{8D35641F-87CC-465A-B118-5514860F96D9}" presName="horz1" presStyleCnt="0"/>
      <dgm:spPr/>
    </dgm:pt>
    <dgm:pt modelId="{3C8B706E-1B4B-44BF-8A09-86B15CB59381}" type="pres">
      <dgm:prSet presAssocID="{8D35641F-87CC-465A-B118-5514860F96D9}" presName="tx1" presStyleLbl="revTx" presStyleIdx="0" presStyleCnt="4"/>
      <dgm:spPr/>
      <dgm:t>
        <a:bodyPr/>
        <a:lstStyle/>
        <a:p>
          <a:endParaRPr lang="tr-TR"/>
        </a:p>
      </dgm:t>
    </dgm:pt>
    <dgm:pt modelId="{04FE7BAE-4519-4F9B-81FF-F0E45DABA94B}" type="pres">
      <dgm:prSet presAssocID="{8D35641F-87CC-465A-B118-5514860F96D9}" presName="vert1" presStyleCnt="0"/>
      <dgm:spPr/>
    </dgm:pt>
    <dgm:pt modelId="{E66D9FD9-0F66-4E2D-947E-77CFBE65B250}" type="pres">
      <dgm:prSet presAssocID="{50EED611-928F-4F58-B81F-BE69DB9F2E3B}" presName="vertSpace2a" presStyleCnt="0"/>
      <dgm:spPr/>
    </dgm:pt>
    <dgm:pt modelId="{06E17551-8558-4AEA-A952-73E71B3164FA}" type="pres">
      <dgm:prSet presAssocID="{50EED611-928F-4F58-B81F-BE69DB9F2E3B}" presName="horz2" presStyleCnt="0"/>
      <dgm:spPr/>
    </dgm:pt>
    <dgm:pt modelId="{6FEA440C-AF63-4D76-95A1-A2B940F8A9BA}" type="pres">
      <dgm:prSet presAssocID="{50EED611-928F-4F58-B81F-BE69DB9F2E3B}" presName="horzSpace2" presStyleCnt="0"/>
      <dgm:spPr/>
    </dgm:pt>
    <dgm:pt modelId="{E3CF9103-0A90-472B-B63A-5D99C55DD148}" type="pres">
      <dgm:prSet presAssocID="{50EED611-928F-4F58-B81F-BE69DB9F2E3B}" presName="tx2" presStyleLbl="revTx" presStyleIdx="1" presStyleCnt="4"/>
      <dgm:spPr/>
      <dgm:t>
        <a:bodyPr/>
        <a:lstStyle/>
        <a:p>
          <a:endParaRPr lang="tr-TR"/>
        </a:p>
      </dgm:t>
    </dgm:pt>
    <dgm:pt modelId="{FF3030A7-8C60-4649-ADDF-67C953BFD01D}" type="pres">
      <dgm:prSet presAssocID="{50EED611-928F-4F58-B81F-BE69DB9F2E3B}" presName="vert2" presStyleCnt="0"/>
      <dgm:spPr/>
    </dgm:pt>
    <dgm:pt modelId="{6CB381FB-325F-49D1-A50D-0B068785AEFA}" type="pres">
      <dgm:prSet presAssocID="{50EED611-928F-4F58-B81F-BE69DB9F2E3B}" presName="thinLine2b" presStyleLbl="callout" presStyleIdx="0" presStyleCnt="3"/>
      <dgm:spPr/>
    </dgm:pt>
    <dgm:pt modelId="{07B2FD01-CD3A-41B0-8D0F-94FCAE9F980C}" type="pres">
      <dgm:prSet presAssocID="{50EED611-928F-4F58-B81F-BE69DB9F2E3B}" presName="vertSpace2b" presStyleCnt="0"/>
      <dgm:spPr/>
    </dgm:pt>
    <dgm:pt modelId="{F2A1879B-51A1-4F7D-BE78-B3044733B86F}" type="pres">
      <dgm:prSet presAssocID="{833DFE42-A83D-4A0C-A6FD-7266BFEE69C2}" presName="horz2" presStyleCnt="0"/>
      <dgm:spPr/>
    </dgm:pt>
    <dgm:pt modelId="{CE2F355C-89FF-4E32-98E5-A177DC441835}" type="pres">
      <dgm:prSet presAssocID="{833DFE42-A83D-4A0C-A6FD-7266BFEE69C2}" presName="horzSpace2" presStyleCnt="0"/>
      <dgm:spPr/>
    </dgm:pt>
    <dgm:pt modelId="{FD1C5FB0-C4B3-4206-86DB-3619510FD8B8}" type="pres">
      <dgm:prSet presAssocID="{833DFE42-A83D-4A0C-A6FD-7266BFEE69C2}" presName="tx2" presStyleLbl="revTx" presStyleIdx="2" presStyleCnt="4"/>
      <dgm:spPr/>
      <dgm:t>
        <a:bodyPr/>
        <a:lstStyle/>
        <a:p>
          <a:endParaRPr lang="tr-TR"/>
        </a:p>
      </dgm:t>
    </dgm:pt>
    <dgm:pt modelId="{16C57905-8853-4FD6-B5BA-771758C0DEE0}" type="pres">
      <dgm:prSet presAssocID="{833DFE42-A83D-4A0C-A6FD-7266BFEE69C2}" presName="vert2" presStyleCnt="0"/>
      <dgm:spPr/>
    </dgm:pt>
    <dgm:pt modelId="{EBACA64D-1A9A-43EE-A523-D3B12DAE37C5}" type="pres">
      <dgm:prSet presAssocID="{833DFE42-A83D-4A0C-A6FD-7266BFEE69C2}" presName="thinLine2b" presStyleLbl="callout" presStyleIdx="1" presStyleCnt="3"/>
      <dgm:spPr/>
    </dgm:pt>
    <dgm:pt modelId="{E2F9145F-6781-4FC6-8674-F6FC47AF4761}" type="pres">
      <dgm:prSet presAssocID="{833DFE42-A83D-4A0C-A6FD-7266BFEE69C2}" presName="vertSpace2b" presStyleCnt="0"/>
      <dgm:spPr/>
    </dgm:pt>
    <dgm:pt modelId="{E1EF0DF6-7561-4E35-A1FD-43F0D05CF47F}" type="pres">
      <dgm:prSet presAssocID="{6F00916E-1314-4FA1-9035-4043355EF46A}" presName="horz2" presStyleCnt="0"/>
      <dgm:spPr/>
    </dgm:pt>
    <dgm:pt modelId="{11AA980B-AA98-4715-A353-AB0F408BA254}" type="pres">
      <dgm:prSet presAssocID="{6F00916E-1314-4FA1-9035-4043355EF46A}" presName="horzSpace2" presStyleCnt="0"/>
      <dgm:spPr/>
    </dgm:pt>
    <dgm:pt modelId="{0A41AC8A-8F5E-476A-8719-21184B140CF2}" type="pres">
      <dgm:prSet presAssocID="{6F00916E-1314-4FA1-9035-4043355EF46A}" presName="tx2" presStyleLbl="revTx" presStyleIdx="3" presStyleCnt="4"/>
      <dgm:spPr/>
      <dgm:t>
        <a:bodyPr/>
        <a:lstStyle/>
        <a:p>
          <a:endParaRPr lang="tr-TR"/>
        </a:p>
      </dgm:t>
    </dgm:pt>
    <dgm:pt modelId="{51C32FD6-A60F-4041-809F-8DC393B872BA}" type="pres">
      <dgm:prSet presAssocID="{6F00916E-1314-4FA1-9035-4043355EF46A}" presName="vert2" presStyleCnt="0"/>
      <dgm:spPr/>
    </dgm:pt>
    <dgm:pt modelId="{24D3D83F-1C82-4B91-82BB-CE0A8E251C59}" type="pres">
      <dgm:prSet presAssocID="{6F00916E-1314-4FA1-9035-4043355EF46A}" presName="thinLine2b" presStyleLbl="callout" presStyleIdx="2" presStyleCnt="3"/>
      <dgm:spPr/>
    </dgm:pt>
    <dgm:pt modelId="{ED73D989-D407-450B-9642-702A2D8EC73C}" type="pres">
      <dgm:prSet presAssocID="{6F00916E-1314-4FA1-9035-4043355EF46A}" presName="vertSpace2b" presStyleCnt="0"/>
      <dgm:spPr/>
    </dgm:pt>
  </dgm:ptLst>
  <dgm:cxnLst>
    <dgm:cxn modelId="{75C30525-DF3D-489E-81C0-3915C880650A}" type="presOf" srcId="{8D35641F-87CC-465A-B118-5514860F96D9}" destId="{3C8B706E-1B4B-44BF-8A09-86B15CB59381}" srcOrd="0" destOrd="0" presId="urn:microsoft.com/office/officeart/2008/layout/LinedList"/>
    <dgm:cxn modelId="{24476E63-6483-4BA5-8CEA-0865DC7205EE}" type="presOf" srcId="{6F00916E-1314-4FA1-9035-4043355EF46A}" destId="{0A41AC8A-8F5E-476A-8719-21184B140CF2}" srcOrd="0" destOrd="0" presId="urn:microsoft.com/office/officeart/2008/layout/LinedList"/>
    <dgm:cxn modelId="{F5E3429D-DD41-4635-9370-485146C04925}" type="presOf" srcId="{7B22F594-6CF5-480A-A994-6C413C9A5058}" destId="{AB3E6755-E6FD-4ED4-A0C4-434FA6D2369F}" srcOrd="0" destOrd="0" presId="urn:microsoft.com/office/officeart/2008/layout/LinedList"/>
    <dgm:cxn modelId="{5A170E9A-5E22-498B-AA4B-B010D9A5F61B}" srcId="{8D35641F-87CC-465A-B118-5514860F96D9}" destId="{6F00916E-1314-4FA1-9035-4043355EF46A}" srcOrd="2" destOrd="0" parTransId="{AB46A16F-BA58-4BA7-8470-9F13A87150B3}" sibTransId="{4C92AC79-F7DC-416B-9A0E-D0664AFBEB4E}"/>
    <dgm:cxn modelId="{0BE4A01B-3029-4123-AAFF-C6A6B2A4CC69}" type="presOf" srcId="{833DFE42-A83D-4A0C-A6FD-7266BFEE69C2}" destId="{FD1C5FB0-C4B3-4206-86DB-3619510FD8B8}" srcOrd="0" destOrd="0" presId="urn:microsoft.com/office/officeart/2008/layout/LinedList"/>
    <dgm:cxn modelId="{BC3E7788-14CA-4C2A-A00D-FA5BA99B88C4}" srcId="{8D35641F-87CC-465A-B118-5514860F96D9}" destId="{833DFE42-A83D-4A0C-A6FD-7266BFEE69C2}" srcOrd="1" destOrd="0" parTransId="{42ECB5FB-B5CA-453D-8F21-34122B2772BE}" sibTransId="{1A733CA7-C930-45E6-9979-C44C5EE480A5}"/>
    <dgm:cxn modelId="{5676ED70-1E2F-4564-B976-0CE9B0338C0E}" type="presOf" srcId="{50EED611-928F-4F58-B81F-BE69DB9F2E3B}" destId="{E3CF9103-0A90-472B-B63A-5D99C55DD148}" srcOrd="0" destOrd="0" presId="urn:microsoft.com/office/officeart/2008/layout/LinedList"/>
    <dgm:cxn modelId="{3699B077-580A-4435-8411-B0326A40EB2D}" srcId="{8D35641F-87CC-465A-B118-5514860F96D9}" destId="{50EED611-928F-4F58-B81F-BE69DB9F2E3B}" srcOrd="0" destOrd="0" parTransId="{1D42FD71-3E02-44AD-A48D-3A8E2C39537F}" sibTransId="{5E69B136-D9B6-495B-B744-17281A9C7947}"/>
    <dgm:cxn modelId="{96E45DFC-4D76-4C17-9F36-712BE19A95C0}" srcId="{7B22F594-6CF5-480A-A994-6C413C9A5058}" destId="{8D35641F-87CC-465A-B118-5514860F96D9}" srcOrd="0" destOrd="0" parTransId="{7CE1D343-A7AA-4FE2-BC37-A94CFD889709}" sibTransId="{002E30C5-EDF3-4904-AB8B-7526CE4CFEBA}"/>
    <dgm:cxn modelId="{26D364DA-2EA5-4B61-B281-803ECB8F5E87}" type="presParOf" srcId="{AB3E6755-E6FD-4ED4-A0C4-434FA6D2369F}" destId="{7B85CC00-3045-4136-AA0F-597A75C618F6}" srcOrd="0" destOrd="0" presId="urn:microsoft.com/office/officeart/2008/layout/LinedList"/>
    <dgm:cxn modelId="{B2FAC0E7-BCA8-479F-92BC-9F6272FF0E89}" type="presParOf" srcId="{AB3E6755-E6FD-4ED4-A0C4-434FA6D2369F}" destId="{64C0D936-830B-4D79-B6ED-54908576A8E9}" srcOrd="1" destOrd="0" presId="urn:microsoft.com/office/officeart/2008/layout/LinedList"/>
    <dgm:cxn modelId="{19B70C11-DE62-4168-958D-99B1B02B6D68}" type="presParOf" srcId="{64C0D936-830B-4D79-B6ED-54908576A8E9}" destId="{3C8B706E-1B4B-44BF-8A09-86B15CB59381}" srcOrd="0" destOrd="0" presId="urn:microsoft.com/office/officeart/2008/layout/LinedList"/>
    <dgm:cxn modelId="{257C1FB2-1B77-4E5C-BB2B-A394D9A43B09}" type="presParOf" srcId="{64C0D936-830B-4D79-B6ED-54908576A8E9}" destId="{04FE7BAE-4519-4F9B-81FF-F0E45DABA94B}" srcOrd="1" destOrd="0" presId="urn:microsoft.com/office/officeart/2008/layout/LinedList"/>
    <dgm:cxn modelId="{E07E83D7-F43A-4C35-A835-BCB5C856D09B}" type="presParOf" srcId="{04FE7BAE-4519-4F9B-81FF-F0E45DABA94B}" destId="{E66D9FD9-0F66-4E2D-947E-77CFBE65B250}" srcOrd="0" destOrd="0" presId="urn:microsoft.com/office/officeart/2008/layout/LinedList"/>
    <dgm:cxn modelId="{BDDFEB9E-551B-463C-8171-EF49C28CDF02}" type="presParOf" srcId="{04FE7BAE-4519-4F9B-81FF-F0E45DABA94B}" destId="{06E17551-8558-4AEA-A952-73E71B3164FA}" srcOrd="1" destOrd="0" presId="urn:microsoft.com/office/officeart/2008/layout/LinedList"/>
    <dgm:cxn modelId="{6676263D-5F12-4B77-A00C-B5DDCE40729B}" type="presParOf" srcId="{06E17551-8558-4AEA-A952-73E71B3164FA}" destId="{6FEA440C-AF63-4D76-95A1-A2B940F8A9BA}" srcOrd="0" destOrd="0" presId="urn:microsoft.com/office/officeart/2008/layout/LinedList"/>
    <dgm:cxn modelId="{ED97DD2C-0596-414C-B000-ADB6916CD4BD}" type="presParOf" srcId="{06E17551-8558-4AEA-A952-73E71B3164FA}" destId="{E3CF9103-0A90-472B-B63A-5D99C55DD148}" srcOrd="1" destOrd="0" presId="urn:microsoft.com/office/officeart/2008/layout/LinedList"/>
    <dgm:cxn modelId="{5D48DFDA-462B-48AF-AA1A-2AB7F8F87B30}" type="presParOf" srcId="{06E17551-8558-4AEA-A952-73E71B3164FA}" destId="{FF3030A7-8C60-4649-ADDF-67C953BFD01D}" srcOrd="2" destOrd="0" presId="urn:microsoft.com/office/officeart/2008/layout/LinedList"/>
    <dgm:cxn modelId="{F53DEDDA-64B9-4B42-9783-A2E6FA556122}" type="presParOf" srcId="{04FE7BAE-4519-4F9B-81FF-F0E45DABA94B}" destId="{6CB381FB-325F-49D1-A50D-0B068785AEFA}" srcOrd="2" destOrd="0" presId="urn:microsoft.com/office/officeart/2008/layout/LinedList"/>
    <dgm:cxn modelId="{C6D376DF-9176-4BC0-B1FD-8EE0B6526469}" type="presParOf" srcId="{04FE7BAE-4519-4F9B-81FF-F0E45DABA94B}" destId="{07B2FD01-CD3A-41B0-8D0F-94FCAE9F980C}" srcOrd="3" destOrd="0" presId="urn:microsoft.com/office/officeart/2008/layout/LinedList"/>
    <dgm:cxn modelId="{26B84E88-E69C-43E0-BF32-25A23B3A3F58}" type="presParOf" srcId="{04FE7BAE-4519-4F9B-81FF-F0E45DABA94B}" destId="{F2A1879B-51A1-4F7D-BE78-B3044733B86F}" srcOrd="4" destOrd="0" presId="urn:microsoft.com/office/officeart/2008/layout/LinedList"/>
    <dgm:cxn modelId="{D6AE701B-28C3-4ACF-A4F5-A5314BFEB616}" type="presParOf" srcId="{F2A1879B-51A1-4F7D-BE78-B3044733B86F}" destId="{CE2F355C-89FF-4E32-98E5-A177DC441835}" srcOrd="0" destOrd="0" presId="urn:microsoft.com/office/officeart/2008/layout/LinedList"/>
    <dgm:cxn modelId="{D3774E1E-79AA-4E51-9E76-0278557122AB}" type="presParOf" srcId="{F2A1879B-51A1-4F7D-BE78-B3044733B86F}" destId="{FD1C5FB0-C4B3-4206-86DB-3619510FD8B8}" srcOrd="1" destOrd="0" presId="urn:microsoft.com/office/officeart/2008/layout/LinedList"/>
    <dgm:cxn modelId="{695B9B06-099D-475A-AD95-4BC15603152F}" type="presParOf" srcId="{F2A1879B-51A1-4F7D-BE78-B3044733B86F}" destId="{16C57905-8853-4FD6-B5BA-771758C0DEE0}" srcOrd="2" destOrd="0" presId="urn:microsoft.com/office/officeart/2008/layout/LinedList"/>
    <dgm:cxn modelId="{22B242D2-4A84-4231-98CA-4FCA5C7C2BAB}" type="presParOf" srcId="{04FE7BAE-4519-4F9B-81FF-F0E45DABA94B}" destId="{EBACA64D-1A9A-43EE-A523-D3B12DAE37C5}" srcOrd="5" destOrd="0" presId="urn:microsoft.com/office/officeart/2008/layout/LinedList"/>
    <dgm:cxn modelId="{64081A7C-B2CA-4572-9CC5-D3B2585304EC}" type="presParOf" srcId="{04FE7BAE-4519-4F9B-81FF-F0E45DABA94B}" destId="{E2F9145F-6781-4FC6-8674-F6FC47AF4761}" srcOrd="6" destOrd="0" presId="urn:microsoft.com/office/officeart/2008/layout/LinedList"/>
    <dgm:cxn modelId="{67562C99-7B4A-4CAD-BDE8-A0F83B8C9103}" type="presParOf" srcId="{04FE7BAE-4519-4F9B-81FF-F0E45DABA94B}" destId="{E1EF0DF6-7561-4E35-A1FD-43F0D05CF47F}" srcOrd="7" destOrd="0" presId="urn:microsoft.com/office/officeart/2008/layout/LinedList"/>
    <dgm:cxn modelId="{9DCDB5D7-BCE5-41D1-8ED8-9CE8EF21A4FF}" type="presParOf" srcId="{E1EF0DF6-7561-4E35-A1FD-43F0D05CF47F}" destId="{11AA980B-AA98-4715-A353-AB0F408BA254}" srcOrd="0" destOrd="0" presId="urn:microsoft.com/office/officeart/2008/layout/LinedList"/>
    <dgm:cxn modelId="{13F86997-DC33-4A3E-89AD-97DFA1C40535}" type="presParOf" srcId="{E1EF0DF6-7561-4E35-A1FD-43F0D05CF47F}" destId="{0A41AC8A-8F5E-476A-8719-21184B140CF2}" srcOrd="1" destOrd="0" presId="urn:microsoft.com/office/officeart/2008/layout/LinedList"/>
    <dgm:cxn modelId="{F970D2E0-76EB-4716-A631-FD7FA2C3C89B}" type="presParOf" srcId="{E1EF0DF6-7561-4E35-A1FD-43F0D05CF47F}" destId="{51C32FD6-A60F-4041-809F-8DC393B872BA}" srcOrd="2" destOrd="0" presId="urn:microsoft.com/office/officeart/2008/layout/LinedList"/>
    <dgm:cxn modelId="{AD98DC0B-A6FA-4151-BD80-4D28C39C3569}" type="presParOf" srcId="{04FE7BAE-4519-4F9B-81FF-F0E45DABA94B}" destId="{24D3D83F-1C82-4B91-82BB-CE0A8E251C59}" srcOrd="8" destOrd="0" presId="urn:microsoft.com/office/officeart/2008/layout/LinedList"/>
    <dgm:cxn modelId="{7E46204A-6963-4728-B14C-F204FD2C1FDB}" type="presParOf" srcId="{04FE7BAE-4519-4F9B-81FF-F0E45DABA94B}" destId="{ED73D989-D407-450B-9642-702A2D8EC73C}" srcOrd="9" destOrd="0" presId="urn:microsoft.com/office/officeart/2008/layout/LinedList"/>
  </dgm:cxnLst>
  <dgm:bg>
    <a:solidFill>
      <a:schemeClr val="accent2">
        <a:lumMod val="40000"/>
        <a:lumOff val="60000"/>
      </a:schemeClr>
    </a:solid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B22F594-6CF5-480A-A994-6C413C9A50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8D35641F-87CC-465A-B118-5514860F96D9}">
      <dgm:prSet phldrT="[Metin]"/>
      <dgm:spPr/>
      <dgm:t>
        <a:bodyPr/>
        <a:lstStyle/>
        <a:p>
          <a:pPr algn="ctr"/>
          <a:endParaRPr lang="tr-TR" dirty="0"/>
        </a:p>
      </dgm:t>
    </dgm:pt>
    <dgm:pt modelId="{7CE1D343-A7AA-4FE2-BC37-A94CFD889709}" type="parTrans" cxnId="{96E45DFC-4D76-4C17-9F36-712BE19A95C0}">
      <dgm:prSet/>
      <dgm:spPr/>
      <dgm:t>
        <a:bodyPr/>
        <a:lstStyle/>
        <a:p>
          <a:pPr algn="ctr"/>
          <a:endParaRPr lang="tr-TR"/>
        </a:p>
      </dgm:t>
    </dgm:pt>
    <dgm:pt modelId="{002E30C5-EDF3-4904-AB8B-7526CE4CFEBA}" type="sibTrans" cxnId="{96E45DFC-4D76-4C17-9F36-712BE19A95C0}">
      <dgm:prSet/>
      <dgm:spPr/>
      <dgm:t>
        <a:bodyPr/>
        <a:lstStyle/>
        <a:p>
          <a:pPr algn="ctr"/>
          <a:endParaRPr lang="tr-TR"/>
        </a:p>
      </dgm:t>
    </dgm:pt>
    <dgm:pt modelId="{50EED611-928F-4F58-B81F-BE69DB9F2E3B}">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79,63</a:t>
          </a:r>
          <a:endParaRPr lang="tr-TR" dirty="0"/>
        </a:p>
      </dgm:t>
    </dgm:pt>
    <dgm:pt modelId="{1D42FD71-3E02-44AD-A48D-3A8E2C39537F}" type="parTrans" cxnId="{3699B077-580A-4435-8411-B0326A40EB2D}">
      <dgm:prSet/>
      <dgm:spPr/>
      <dgm:t>
        <a:bodyPr/>
        <a:lstStyle/>
        <a:p>
          <a:pPr algn="ctr"/>
          <a:endParaRPr lang="tr-TR"/>
        </a:p>
      </dgm:t>
    </dgm:pt>
    <dgm:pt modelId="{5E69B136-D9B6-495B-B744-17281A9C7947}" type="sibTrans" cxnId="{3699B077-580A-4435-8411-B0326A40EB2D}">
      <dgm:prSet/>
      <dgm:spPr/>
      <dgm:t>
        <a:bodyPr/>
        <a:lstStyle/>
        <a:p>
          <a:pPr algn="ctr"/>
          <a:endParaRPr lang="tr-TR"/>
        </a:p>
      </dgm:t>
    </dgm:pt>
    <dgm:pt modelId="{833DFE42-A83D-4A0C-A6FD-7266BFEE69C2}">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75,93</a:t>
          </a:r>
          <a:endParaRPr lang="tr-TR" dirty="0"/>
        </a:p>
      </dgm:t>
    </dgm:pt>
    <dgm:pt modelId="{1A733CA7-C930-45E6-9979-C44C5EE480A5}" type="sibTrans" cxnId="{BC3E7788-14CA-4C2A-A00D-FA5BA99B88C4}">
      <dgm:prSet/>
      <dgm:spPr/>
      <dgm:t>
        <a:bodyPr/>
        <a:lstStyle/>
        <a:p>
          <a:pPr algn="ctr"/>
          <a:endParaRPr lang="tr-TR"/>
        </a:p>
      </dgm:t>
    </dgm:pt>
    <dgm:pt modelId="{42ECB5FB-B5CA-453D-8F21-34122B2772BE}" type="parTrans" cxnId="{BC3E7788-14CA-4C2A-A00D-FA5BA99B88C4}">
      <dgm:prSet/>
      <dgm:spPr/>
      <dgm:t>
        <a:bodyPr/>
        <a:lstStyle/>
        <a:p>
          <a:pPr algn="ctr"/>
          <a:endParaRPr lang="tr-TR"/>
        </a:p>
      </dgm:t>
    </dgm:pt>
    <dgm:pt modelId="{6F00916E-1314-4FA1-9035-4043355EF46A}">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64,81</a:t>
          </a:r>
          <a:endParaRPr lang="tr-TR" dirty="0"/>
        </a:p>
      </dgm:t>
    </dgm:pt>
    <dgm:pt modelId="{4C92AC79-F7DC-416B-9A0E-D0664AFBEB4E}" type="sibTrans" cxnId="{5A170E9A-5E22-498B-AA4B-B010D9A5F61B}">
      <dgm:prSet/>
      <dgm:spPr/>
      <dgm:t>
        <a:bodyPr/>
        <a:lstStyle/>
        <a:p>
          <a:pPr algn="ctr"/>
          <a:endParaRPr lang="tr-TR"/>
        </a:p>
      </dgm:t>
    </dgm:pt>
    <dgm:pt modelId="{AB46A16F-BA58-4BA7-8470-9F13A87150B3}" type="parTrans" cxnId="{5A170E9A-5E22-498B-AA4B-B010D9A5F61B}">
      <dgm:prSet/>
      <dgm:spPr/>
      <dgm:t>
        <a:bodyPr/>
        <a:lstStyle/>
        <a:p>
          <a:pPr algn="ctr"/>
          <a:endParaRPr lang="tr-TR"/>
        </a:p>
      </dgm:t>
    </dgm:pt>
    <dgm:pt modelId="{AB3E6755-E6FD-4ED4-A0C4-434FA6D2369F}" type="pres">
      <dgm:prSet presAssocID="{7B22F594-6CF5-480A-A994-6C413C9A5058}" presName="vert0" presStyleCnt="0">
        <dgm:presLayoutVars>
          <dgm:dir/>
          <dgm:animOne val="branch"/>
          <dgm:animLvl val="lvl"/>
        </dgm:presLayoutVars>
      </dgm:prSet>
      <dgm:spPr/>
      <dgm:t>
        <a:bodyPr/>
        <a:lstStyle/>
        <a:p>
          <a:endParaRPr lang="tr-TR"/>
        </a:p>
      </dgm:t>
    </dgm:pt>
    <dgm:pt modelId="{7B85CC00-3045-4136-AA0F-597A75C618F6}" type="pres">
      <dgm:prSet presAssocID="{8D35641F-87CC-465A-B118-5514860F96D9}" presName="thickLine" presStyleLbl="alignNode1" presStyleIdx="0" presStyleCnt="1"/>
      <dgm:spPr/>
      <dgm:t>
        <a:bodyPr/>
        <a:lstStyle/>
        <a:p>
          <a:endParaRPr lang="tr-TR"/>
        </a:p>
      </dgm:t>
    </dgm:pt>
    <dgm:pt modelId="{64C0D936-830B-4D79-B6ED-54908576A8E9}" type="pres">
      <dgm:prSet presAssocID="{8D35641F-87CC-465A-B118-5514860F96D9}" presName="horz1" presStyleCnt="0"/>
      <dgm:spPr/>
    </dgm:pt>
    <dgm:pt modelId="{3C8B706E-1B4B-44BF-8A09-86B15CB59381}" type="pres">
      <dgm:prSet presAssocID="{8D35641F-87CC-465A-B118-5514860F96D9}" presName="tx1" presStyleLbl="revTx" presStyleIdx="0" presStyleCnt="4"/>
      <dgm:spPr/>
      <dgm:t>
        <a:bodyPr/>
        <a:lstStyle/>
        <a:p>
          <a:endParaRPr lang="tr-TR"/>
        </a:p>
      </dgm:t>
    </dgm:pt>
    <dgm:pt modelId="{04FE7BAE-4519-4F9B-81FF-F0E45DABA94B}" type="pres">
      <dgm:prSet presAssocID="{8D35641F-87CC-465A-B118-5514860F96D9}" presName="vert1" presStyleCnt="0"/>
      <dgm:spPr/>
    </dgm:pt>
    <dgm:pt modelId="{E66D9FD9-0F66-4E2D-947E-77CFBE65B250}" type="pres">
      <dgm:prSet presAssocID="{50EED611-928F-4F58-B81F-BE69DB9F2E3B}" presName="vertSpace2a" presStyleCnt="0"/>
      <dgm:spPr/>
    </dgm:pt>
    <dgm:pt modelId="{06E17551-8558-4AEA-A952-73E71B3164FA}" type="pres">
      <dgm:prSet presAssocID="{50EED611-928F-4F58-B81F-BE69DB9F2E3B}" presName="horz2" presStyleCnt="0"/>
      <dgm:spPr/>
    </dgm:pt>
    <dgm:pt modelId="{6FEA440C-AF63-4D76-95A1-A2B940F8A9BA}" type="pres">
      <dgm:prSet presAssocID="{50EED611-928F-4F58-B81F-BE69DB9F2E3B}" presName="horzSpace2" presStyleCnt="0"/>
      <dgm:spPr/>
    </dgm:pt>
    <dgm:pt modelId="{E3CF9103-0A90-472B-B63A-5D99C55DD148}" type="pres">
      <dgm:prSet presAssocID="{50EED611-928F-4F58-B81F-BE69DB9F2E3B}" presName="tx2" presStyleLbl="revTx" presStyleIdx="1" presStyleCnt="4"/>
      <dgm:spPr/>
      <dgm:t>
        <a:bodyPr/>
        <a:lstStyle/>
        <a:p>
          <a:endParaRPr lang="tr-TR"/>
        </a:p>
      </dgm:t>
    </dgm:pt>
    <dgm:pt modelId="{FF3030A7-8C60-4649-ADDF-67C953BFD01D}" type="pres">
      <dgm:prSet presAssocID="{50EED611-928F-4F58-B81F-BE69DB9F2E3B}" presName="vert2" presStyleCnt="0"/>
      <dgm:spPr/>
    </dgm:pt>
    <dgm:pt modelId="{6CB381FB-325F-49D1-A50D-0B068785AEFA}" type="pres">
      <dgm:prSet presAssocID="{50EED611-928F-4F58-B81F-BE69DB9F2E3B}" presName="thinLine2b" presStyleLbl="callout" presStyleIdx="0" presStyleCnt="3"/>
      <dgm:spPr/>
    </dgm:pt>
    <dgm:pt modelId="{07B2FD01-CD3A-41B0-8D0F-94FCAE9F980C}" type="pres">
      <dgm:prSet presAssocID="{50EED611-928F-4F58-B81F-BE69DB9F2E3B}" presName="vertSpace2b" presStyleCnt="0"/>
      <dgm:spPr/>
    </dgm:pt>
    <dgm:pt modelId="{F2A1879B-51A1-4F7D-BE78-B3044733B86F}" type="pres">
      <dgm:prSet presAssocID="{833DFE42-A83D-4A0C-A6FD-7266BFEE69C2}" presName="horz2" presStyleCnt="0"/>
      <dgm:spPr/>
    </dgm:pt>
    <dgm:pt modelId="{CE2F355C-89FF-4E32-98E5-A177DC441835}" type="pres">
      <dgm:prSet presAssocID="{833DFE42-A83D-4A0C-A6FD-7266BFEE69C2}" presName="horzSpace2" presStyleCnt="0"/>
      <dgm:spPr/>
    </dgm:pt>
    <dgm:pt modelId="{FD1C5FB0-C4B3-4206-86DB-3619510FD8B8}" type="pres">
      <dgm:prSet presAssocID="{833DFE42-A83D-4A0C-A6FD-7266BFEE69C2}" presName="tx2" presStyleLbl="revTx" presStyleIdx="2" presStyleCnt="4"/>
      <dgm:spPr/>
      <dgm:t>
        <a:bodyPr/>
        <a:lstStyle/>
        <a:p>
          <a:endParaRPr lang="tr-TR"/>
        </a:p>
      </dgm:t>
    </dgm:pt>
    <dgm:pt modelId="{16C57905-8853-4FD6-B5BA-771758C0DEE0}" type="pres">
      <dgm:prSet presAssocID="{833DFE42-A83D-4A0C-A6FD-7266BFEE69C2}" presName="vert2" presStyleCnt="0"/>
      <dgm:spPr/>
    </dgm:pt>
    <dgm:pt modelId="{EBACA64D-1A9A-43EE-A523-D3B12DAE37C5}" type="pres">
      <dgm:prSet presAssocID="{833DFE42-A83D-4A0C-A6FD-7266BFEE69C2}" presName="thinLine2b" presStyleLbl="callout" presStyleIdx="1" presStyleCnt="3"/>
      <dgm:spPr/>
    </dgm:pt>
    <dgm:pt modelId="{E2F9145F-6781-4FC6-8674-F6FC47AF4761}" type="pres">
      <dgm:prSet presAssocID="{833DFE42-A83D-4A0C-A6FD-7266BFEE69C2}" presName="vertSpace2b" presStyleCnt="0"/>
      <dgm:spPr/>
    </dgm:pt>
    <dgm:pt modelId="{E1EF0DF6-7561-4E35-A1FD-43F0D05CF47F}" type="pres">
      <dgm:prSet presAssocID="{6F00916E-1314-4FA1-9035-4043355EF46A}" presName="horz2" presStyleCnt="0"/>
      <dgm:spPr/>
    </dgm:pt>
    <dgm:pt modelId="{11AA980B-AA98-4715-A353-AB0F408BA254}" type="pres">
      <dgm:prSet presAssocID="{6F00916E-1314-4FA1-9035-4043355EF46A}" presName="horzSpace2" presStyleCnt="0"/>
      <dgm:spPr/>
    </dgm:pt>
    <dgm:pt modelId="{0A41AC8A-8F5E-476A-8719-21184B140CF2}" type="pres">
      <dgm:prSet presAssocID="{6F00916E-1314-4FA1-9035-4043355EF46A}" presName="tx2" presStyleLbl="revTx" presStyleIdx="3" presStyleCnt="4"/>
      <dgm:spPr/>
      <dgm:t>
        <a:bodyPr/>
        <a:lstStyle/>
        <a:p>
          <a:endParaRPr lang="tr-TR"/>
        </a:p>
      </dgm:t>
    </dgm:pt>
    <dgm:pt modelId="{51C32FD6-A60F-4041-809F-8DC393B872BA}" type="pres">
      <dgm:prSet presAssocID="{6F00916E-1314-4FA1-9035-4043355EF46A}" presName="vert2" presStyleCnt="0"/>
      <dgm:spPr/>
    </dgm:pt>
    <dgm:pt modelId="{24D3D83F-1C82-4B91-82BB-CE0A8E251C59}" type="pres">
      <dgm:prSet presAssocID="{6F00916E-1314-4FA1-9035-4043355EF46A}" presName="thinLine2b" presStyleLbl="callout" presStyleIdx="2" presStyleCnt="3"/>
      <dgm:spPr/>
    </dgm:pt>
    <dgm:pt modelId="{ED73D989-D407-450B-9642-702A2D8EC73C}" type="pres">
      <dgm:prSet presAssocID="{6F00916E-1314-4FA1-9035-4043355EF46A}" presName="vertSpace2b" presStyleCnt="0"/>
      <dgm:spPr/>
    </dgm:pt>
  </dgm:ptLst>
  <dgm:cxnLst>
    <dgm:cxn modelId="{75C30525-DF3D-489E-81C0-3915C880650A}" type="presOf" srcId="{8D35641F-87CC-465A-B118-5514860F96D9}" destId="{3C8B706E-1B4B-44BF-8A09-86B15CB59381}" srcOrd="0" destOrd="0" presId="urn:microsoft.com/office/officeart/2008/layout/LinedList"/>
    <dgm:cxn modelId="{24476E63-6483-4BA5-8CEA-0865DC7205EE}" type="presOf" srcId="{6F00916E-1314-4FA1-9035-4043355EF46A}" destId="{0A41AC8A-8F5E-476A-8719-21184B140CF2}" srcOrd="0" destOrd="0" presId="urn:microsoft.com/office/officeart/2008/layout/LinedList"/>
    <dgm:cxn modelId="{F5E3429D-DD41-4635-9370-485146C04925}" type="presOf" srcId="{7B22F594-6CF5-480A-A994-6C413C9A5058}" destId="{AB3E6755-E6FD-4ED4-A0C4-434FA6D2369F}" srcOrd="0" destOrd="0" presId="urn:microsoft.com/office/officeart/2008/layout/LinedList"/>
    <dgm:cxn modelId="{5A170E9A-5E22-498B-AA4B-B010D9A5F61B}" srcId="{8D35641F-87CC-465A-B118-5514860F96D9}" destId="{6F00916E-1314-4FA1-9035-4043355EF46A}" srcOrd="2" destOrd="0" parTransId="{AB46A16F-BA58-4BA7-8470-9F13A87150B3}" sibTransId="{4C92AC79-F7DC-416B-9A0E-D0664AFBEB4E}"/>
    <dgm:cxn modelId="{0BE4A01B-3029-4123-AAFF-C6A6B2A4CC69}" type="presOf" srcId="{833DFE42-A83D-4A0C-A6FD-7266BFEE69C2}" destId="{FD1C5FB0-C4B3-4206-86DB-3619510FD8B8}" srcOrd="0" destOrd="0" presId="urn:microsoft.com/office/officeart/2008/layout/LinedList"/>
    <dgm:cxn modelId="{BC3E7788-14CA-4C2A-A00D-FA5BA99B88C4}" srcId="{8D35641F-87CC-465A-B118-5514860F96D9}" destId="{833DFE42-A83D-4A0C-A6FD-7266BFEE69C2}" srcOrd="1" destOrd="0" parTransId="{42ECB5FB-B5CA-453D-8F21-34122B2772BE}" sibTransId="{1A733CA7-C930-45E6-9979-C44C5EE480A5}"/>
    <dgm:cxn modelId="{5676ED70-1E2F-4564-B976-0CE9B0338C0E}" type="presOf" srcId="{50EED611-928F-4F58-B81F-BE69DB9F2E3B}" destId="{E3CF9103-0A90-472B-B63A-5D99C55DD148}" srcOrd="0" destOrd="0" presId="urn:microsoft.com/office/officeart/2008/layout/LinedList"/>
    <dgm:cxn modelId="{3699B077-580A-4435-8411-B0326A40EB2D}" srcId="{8D35641F-87CC-465A-B118-5514860F96D9}" destId="{50EED611-928F-4F58-B81F-BE69DB9F2E3B}" srcOrd="0" destOrd="0" parTransId="{1D42FD71-3E02-44AD-A48D-3A8E2C39537F}" sibTransId="{5E69B136-D9B6-495B-B744-17281A9C7947}"/>
    <dgm:cxn modelId="{96E45DFC-4D76-4C17-9F36-712BE19A95C0}" srcId="{7B22F594-6CF5-480A-A994-6C413C9A5058}" destId="{8D35641F-87CC-465A-B118-5514860F96D9}" srcOrd="0" destOrd="0" parTransId="{7CE1D343-A7AA-4FE2-BC37-A94CFD889709}" sibTransId="{002E30C5-EDF3-4904-AB8B-7526CE4CFEBA}"/>
    <dgm:cxn modelId="{26D364DA-2EA5-4B61-B281-803ECB8F5E87}" type="presParOf" srcId="{AB3E6755-E6FD-4ED4-A0C4-434FA6D2369F}" destId="{7B85CC00-3045-4136-AA0F-597A75C618F6}" srcOrd="0" destOrd="0" presId="urn:microsoft.com/office/officeart/2008/layout/LinedList"/>
    <dgm:cxn modelId="{B2FAC0E7-BCA8-479F-92BC-9F6272FF0E89}" type="presParOf" srcId="{AB3E6755-E6FD-4ED4-A0C4-434FA6D2369F}" destId="{64C0D936-830B-4D79-B6ED-54908576A8E9}" srcOrd="1" destOrd="0" presId="urn:microsoft.com/office/officeart/2008/layout/LinedList"/>
    <dgm:cxn modelId="{19B70C11-DE62-4168-958D-99B1B02B6D68}" type="presParOf" srcId="{64C0D936-830B-4D79-B6ED-54908576A8E9}" destId="{3C8B706E-1B4B-44BF-8A09-86B15CB59381}" srcOrd="0" destOrd="0" presId="urn:microsoft.com/office/officeart/2008/layout/LinedList"/>
    <dgm:cxn modelId="{257C1FB2-1B77-4E5C-BB2B-A394D9A43B09}" type="presParOf" srcId="{64C0D936-830B-4D79-B6ED-54908576A8E9}" destId="{04FE7BAE-4519-4F9B-81FF-F0E45DABA94B}" srcOrd="1" destOrd="0" presId="urn:microsoft.com/office/officeart/2008/layout/LinedList"/>
    <dgm:cxn modelId="{E07E83D7-F43A-4C35-A835-BCB5C856D09B}" type="presParOf" srcId="{04FE7BAE-4519-4F9B-81FF-F0E45DABA94B}" destId="{E66D9FD9-0F66-4E2D-947E-77CFBE65B250}" srcOrd="0" destOrd="0" presId="urn:microsoft.com/office/officeart/2008/layout/LinedList"/>
    <dgm:cxn modelId="{BDDFEB9E-551B-463C-8171-EF49C28CDF02}" type="presParOf" srcId="{04FE7BAE-4519-4F9B-81FF-F0E45DABA94B}" destId="{06E17551-8558-4AEA-A952-73E71B3164FA}" srcOrd="1" destOrd="0" presId="urn:microsoft.com/office/officeart/2008/layout/LinedList"/>
    <dgm:cxn modelId="{6676263D-5F12-4B77-A00C-B5DDCE40729B}" type="presParOf" srcId="{06E17551-8558-4AEA-A952-73E71B3164FA}" destId="{6FEA440C-AF63-4D76-95A1-A2B940F8A9BA}" srcOrd="0" destOrd="0" presId="urn:microsoft.com/office/officeart/2008/layout/LinedList"/>
    <dgm:cxn modelId="{ED97DD2C-0596-414C-B000-ADB6916CD4BD}" type="presParOf" srcId="{06E17551-8558-4AEA-A952-73E71B3164FA}" destId="{E3CF9103-0A90-472B-B63A-5D99C55DD148}" srcOrd="1" destOrd="0" presId="urn:microsoft.com/office/officeart/2008/layout/LinedList"/>
    <dgm:cxn modelId="{5D48DFDA-462B-48AF-AA1A-2AB7F8F87B30}" type="presParOf" srcId="{06E17551-8558-4AEA-A952-73E71B3164FA}" destId="{FF3030A7-8C60-4649-ADDF-67C953BFD01D}" srcOrd="2" destOrd="0" presId="urn:microsoft.com/office/officeart/2008/layout/LinedList"/>
    <dgm:cxn modelId="{F53DEDDA-64B9-4B42-9783-A2E6FA556122}" type="presParOf" srcId="{04FE7BAE-4519-4F9B-81FF-F0E45DABA94B}" destId="{6CB381FB-325F-49D1-A50D-0B068785AEFA}" srcOrd="2" destOrd="0" presId="urn:microsoft.com/office/officeart/2008/layout/LinedList"/>
    <dgm:cxn modelId="{C6D376DF-9176-4BC0-B1FD-8EE0B6526469}" type="presParOf" srcId="{04FE7BAE-4519-4F9B-81FF-F0E45DABA94B}" destId="{07B2FD01-CD3A-41B0-8D0F-94FCAE9F980C}" srcOrd="3" destOrd="0" presId="urn:microsoft.com/office/officeart/2008/layout/LinedList"/>
    <dgm:cxn modelId="{26B84E88-E69C-43E0-BF32-25A23B3A3F58}" type="presParOf" srcId="{04FE7BAE-4519-4F9B-81FF-F0E45DABA94B}" destId="{F2A1879B-51A1-4F7D-BE78-B3044733B86F}" srcOrd="4" destOrd="0" presId="urn:microsoft.com/office/officeart/2008/layout/LinedList"/>
    <dgm:cxn modelId="{D6AE701B-28C3-4ACF-A4F5-A5314BFEB616}" type="presParOf" srcId="{F2A1879B-51A1-4F7D-BE78-B3044733B86F}" destId="{CE2F355C-89FF-4E32-98E5-A177DC441835}" srcOrd="0" destOrd="0" presId="urn:microsoft.com/office/officeart/2008/layout/LinedList"/>
    <dgm:cxn modelId="{D3774E1E-79AA-4E51-9E76-0278557122AB}" type="presParOf" srcId="{F2A1879B-51A1-4F7D-BE78-B3044733B86F}" destId="{FD1C5FB0-C4B3-4206-86DB-3619510FD8B8}" srcOrd="1" destOrd="0" presId="urn:microsoft.com/office/officeart/2008/layout/LinedList"/>
    <dgm:cxn modelId="{695B9B06-099D-475A-AD95-4BC15603152F}" type="presParOf" srcId="{F2A1879B-51A1-4F7D-BE78-B3044733B86F}" destId="{16C57905-8853-4FD6-B5BA-771758C0DEE0}" srcOrd="2" destOrd="0" presId="urn:microsoft.com/office/officeart/2008/layout/LinedList"/>
    <dgm:cxn modelId="{22B242D2-4A84-4231-98CA-4FCA5C7C2BAB}" type="presParOf" srcId="{04FE7BAE-4519-4F9B-81FF-F0E45DABA94B}" destId="{EBACA64D-1A9A-43EE-A523-D3B12DAE37C5}" srcOrd="5" destOrd="0" presId="urn:microsoft.com/office/officeart/2008/layout/LinedList"/>
    <dgm:cxn modelId="{64081A7C-B2CA-4572-9CC5-D3B2585304EC}" type="presParOf" srcId="{04FE7BAE-4519-4F9B-81FF-F0E45DABA94B}" destId="{E2F9145F-6781-4FC6-8674-F6FC47AF4761}" srcOrd="6" destOrd="0" presId="urn:microsoft.com/office/officeart/2008/layout/LinedList"/>
    <dgm:cxn modelId="{67562C99-7B4A-4CAD-BDE8-A0F83B8C9103}" type="presParOf" srcId="{04FE7BAE-4519-4F9B-81FF-F0E45DABA94B}" destId="{E1EF0DF6-7561-4E35-A1FD-43F0D05CF47F}" srcOrd="7" destOrd="0" presId="urn:microsoft.com/office/officeart/2008/layout/LinedList"/>
    <dgm:cxn modelId="{9DCDB5D7-BCE5-41D1-8ED8-9CE8EF21A4FF}" type="presParOf" srcId="{E1EF0DF6-7561-4E35-A1FD-43F0D05CF47F}" destId="{11AA980B-AA98-4715-A353-AB0F408BA254}" srcOrd="0" destOrd="0" presId="urn:microsoft.com/office/officeart/2008/layout/LinedList"/>
    <dgm:cxn modelId="{13F86997-DC33-4A3E-89AD-97DFA1C40535}" type="presParOf" srcId="{E1EF0DF6-7561-4E35-A1FD-43F0D05CF47F}" destId="{0A41AC8A-8F5E-476A-8719-21184B140CF2}" srcOrd="1" destOrd="0" presId="urn:microsoft.com/office/officeart/2008/layout/LinedList"/>
    <dgm:cxn modelId="{F970D2E0-76EB-4716-A631-FD7FA2C3C89B}" type="presParOf" srcId="{E1EF0DF6-7561-4E35-A1FD-43F0D05CF47F}" destId="{51C32FD6-A60F-4041-809F-8DC393B872BA}" srcOrd="2" destOrd="0" presId="urn:microsoft.com/office/officeart/2008/layout/LinedList"/>
    <dgm:cxn modelId="{AD98DC0B-A6FA-4151-BD80-4D28C39C3569}" type="presParOf" srcId="{04FE7BAE-4519-4F9B-81FF-F0E45DABA94B}" destId="{24D3D83F-1C82-4B91-82BB-CE0A8E251C59}" srcOrd="8" destOrd="0" presId="urn:microsoft.com/office/officeart/2008/layout/LinedList"/>
    <dgm:cxn modelId="{7E46204A-6963-4728-B14C-F204FD2C1FDB}" type="presParOf" srcId="{04FE7BAE-4519-4F9B-81FF-F0E45DABA94B}" destId="{ED73D989-D407-450B-9642-702A2D8EC73C}" srcOrd="9" destOrd="0" presId="urn:microsoft.com/office/officeart/2008/layout/LinedList"/>
  </dgm:cxnLst>
  <dgm:bg>
    <a:solidFill>
      <a:schemeClr val="accent2">
        <a:lumMod val="40000"/>
        <a:lumOff val="60000"/>
      </a:schemeClr>
    </a:solid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7EE4AFF-874A-41E5-93D6-E924A9252C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A97FD67A-1EE7-4A7F-90ED-E28C15E3055A}">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KONTROL ORTAMI (GÜÇLÜ YÖNLER)</a:t>
          </a:r>
          <a:endParaRPr lang="tr-TR" dirty="0"/>
        </a:p>
      </dgm:t>
    </dgm:pt>
    <dgm:pt modelId="{F0CFE98C-1802-4908-9B97-5F441C193349}" type="parTrans" cxnId="{6AE40455-A283-4996-8687-F519381B39BA}">
      <dgm:prSet/>
      <dgm:spPr/>
      <dgm:t>
        <a:bodyPr/>
        <a:lstStyle/>
        <a:p>
          <a:endParaRPr lang="tr-TR"/>
        </a:p>
      </dgm:t>
    </dgm:pt>
    <dgm:pt modelId="{497D99AA-79F9-4FEF-9096-60F5E06BF2A9}" type="sibTrans" cxnId="{6AE40455-A283-4996-8687-F519381B39BA}">
      <dgm:prSet/>
      <dgm:spPr/>
      <dgm:t>
        <a:bodyPr/>
        <a:lstStyle/>
        <a:p>
          <a:endParaRPr lang="tr-TR"/>
        </a:p>
      </dgm:t>
    </dgm:pt>
    <dgm:pt modelId="{76E6AC32-AF78-44C0-90DE-CE6F5B17E4B5}">
      <dgm:prSet phldrT="[Metin]">
        <dgm:style>
          <a:lnRef idx="2">
            <a:schemeClr val="accent5"/>
          </a:lnRef>
          <a:fillRef idx="1">
            <a:schemeClr val="lt1"/>
          </a:fillRef>
          <a:effectRef idx="0">
            <a:schemeClr val="accent5"/>
          </a:effectRef>
          <a:fontRef idx="minor">
            <a:schemeClr val="dk1"/>
          </a:fontRef>
        </dgm:style>
      </dgm:prSet>
      <dgm:spPr/>
      <dgm:t>
        <a:bodyPr/>
        <a:lstStyle/>
        <a:p>
          <a:r>
            <a:rPr lang="tr-TR" dirty="0" smtClean="0"/>
            <a:t>Kontrol ortamı standartlarının benimsenmesi ve bu standarda ilişkin eylemlerin büyük ölçüde tamamlanması</a:t>
          </a:r>
          <a:endParaRPr lang="tr-TR" dirty="0"/>
        </a:p>
      </dgm:t>
    </dgm:pt>
    <dgm:pt modelId="{8A40D904-D621-46A8-A1D8-4409DC920169}" type="parTrans" cxnId="{06D083DC-AD0C-47D5-900F-804835C27BD3}">
      <dgm:prSet/>
      <dgm:spPr/>
      <dgm:t>
        <a:bodyPr/>
        <a:lstStyle/>
        <a:p>
          <a:endParaRPr lang="tr-TR"/>
        </a:p>
      </dgm:t>
    </dgm:pt>
    <dgm:pt modelId="{2B172709-79D9-4800-8476-2CCC2A058C12}" type="sibTrans" cxnId="{06D083DC-AD0C-47D5-900F-804835C27BD3}">
      <dgm:prSet/>
      <dgm:spPr/>
      <dgm:t>
        <a:bodyPr/>
        <a:lstStyle/>
        <a:p>
          <a:endParaRPr lang="tr-TR"/>
        </a:p>
      </dgm:t>
    </dgm:pt>
    <dgm:pt modelId="{B405C6BE-0063-4B1F-95E7-C44118143470}">
      <dgm:prSet>
        <dgm:style>
          <a:lnRef idx="2">
            <a:schemeClr val="accent5"/>
          </a:lnRef>
          <a:fillRef idx="1">
            <a:schemeClr val="lt1"/>
          </a:fillRef>
          <a:effectRef idx="0">
            <a:schemeClr val="accent5"/>
          </a:effectRef>
          <a:fontRef idx="minor">
            <a:schemeClr val="dk1"/>
          </a:fontRef>
        </dgm:style>
      </dgm:prSet>
      <dgm:spPr/>
      <dgm:t>
        <a:bodyPr/>
        <a:lstStyle/>
        <a:p>
          <a:r>
            <a:rPr lang="tr-TR" dirty="0" smtClean="0"/>
            <a:t>Kamu İç Kontrol Standartlarının bilinmesi</a:t>
          </a:r>
          <a:endParaRPr lang="tr-TR" dirty="0"/>
        </a:p>
      </dgm:t>
    </dgm:pt>
    <dgm:pt modelId="{B6BF8396-8493-4137-8AF0-D7A062511B9C}" type="parTrans" cxnId="{4347A2AA-06B9-4FDB-8BAE-4AA01498DABA}">
      <dgm:prSet/>
      <dgm:spPr/>
      <dgm:t>
        <a:bodyPr/>
        <a:lstStyle/>
        <a:p>
          <a:endParaRPr lang="tr-TR"/>
        </a:p>
      </dgm:t>
    </dgm:pt>
    <dgm:pt modelId="{DBCE3BE8-E3B0-43ED-8BBF-5F9DB2B7944C}" type="sibTrans" cxnId="{4347A2AA-06B9-4FDB-8BAE-4AA01498DABA}">
      <dgm:prSet/>
      <dgm:spPr/>
      <dgm:t>
        <a:bodyPr/>
        <a:lstStyle/>
        <a:p>
          <a:endParaRPr lang="tr-TR"/>
        </a:p>
      </dgm:t>
    </dgm:pt>
    <dgm:pt modelId="{7B0DF57F-3EC1-4E55-A936-F88B11D263CB}">
      <dgm:prSet>
        <dgm:style>
          <a:lnRef idx="2">
            <a:schemeClr val="accent5"/>
          </a:lnRef>
          <a:fillRef idx="1">
            <a:schemeClr val="lt1"/>
          </a:fillRef>
          <a:effectRef idx="0">
            <a:schemeClr val="accent5"/>
          </a:effectRef>
          <a:fontRef idx="minor">
            <a:schemeClr val="dk1"/>
          </a:fontRef>
        </dgm:style>
      </dgm:prSet>
      <dgm:spPr/>
      <dgm:t>
        <a:bodyPr/>
        <a:lstStyle/>
        <a:p>
          <a:r>
            <a:rPr lang="tr-TR" smtClean="0"/>
            <a:t>İç Kontrol Sistemi ve işleyişinin yönetici ve personel tarafından sahiplenilmesi</a:t>
          </a:r>
          <a:endParaRPr lang="tr-TR"/>
        </a:p>
      </dgm:t>
    </dgm:pt>
    <dgm:pt modelId="{81395744-C557-4EA1-9173-8D1E1E95C19C}" type="parTrans" cxnId="{4F7D65AD-2D7B-471B-90F7-5E9B04DDECF9}">
      <dgm:prSet/>
      <dgm:spPr/>
      <dgm:t>
        <a:bodyPr/>
        <a:lstStyle/>
        <a:p>
          <a:endParaRPr lang="tr-TR"/>
        </a:p>
      </dgm:t>
    </dgm:pt>
    <dgm:pt modelId="{CAFA44B5-9858-4F0D-9BA8-CAAFCFAAF9EC}" type="sibTrans" cxnId="{4F7D65AD-2D7B-471B-90F7-5E9B04DDECF9}">
      <dgm:prSet/>
      <dgm:spPr/>
      <dgm:t>
        <a:bodyPr/>
        <a:lstStyle/>
        <a:p>
          <a:endParaRPr lang="tr-TR"/>
        </a:p>
      </dgm:t>
    </dgm:pt>
    <dgm:pt modelId="{331333DB-EDDC-4C8C-9B87-7D3DC04880D4}">
      <dgm:prSet>
        <dgm:style>
          <a:lnRef idx="2">
            <a:schemeClr val="accent5"/>
          </a:lnRef>
          <a:fillRef idx="1">
            <a:schemeClr val="lt1"/>
          </a:fillRef>
          <a:effectRef idx="0">
            <a:schemeClr val="accent5"/>
          </a:effectRef>
          <a:fontRef idx="minor">
            <a:schemeClr val="dk1"/>
          </a:fontRef>
        </dgm:style>
      </dgm:prSet>
      <dgm:spPr/>
      <dgm:t>
        <a:bodyPr/>
        <a:lstStyle/>
        <a:p>
          <a:r>
            <a:rPr lang="tr-TR" dirty="0" smtClean="0"/>
            <a:t>Her düzeydeki yönetici ve personelin etik davranış ilkeleri ve bu ilkelere ilişkin sorumluluklarının farkında olması</a:t>
          </a:r>
          <a:endParaRPr lang="tr-TR" dirty="0"/>
        </a:p>
      </dgm:t>
    </dgm:pt>
    <dgm:pt modelId="{F4C82B5D-09E6-4561-B1F2-D4FF12A6B706}" type="parTrans" cxnId="{38398A68-4556-4D93-96B9-6351E0B0D137}">
      <dgm:prSet/>
      <dgm:spPr/>
      <dgm:t>
        <a:bodyPr/>
        <a:lstStyle/>
        <a:p>
          <a:endParaRPr lang="tr-TR"/>
        </a:p>
      </dgm:t>
    </dgm:pt>
    <dgm:pt modelId="{5155EBDC-BC3E-4466-9349-23C51831BACC}" type="sibTrans" cxnId="{38398A68-4556-4D93-96B9-6351E0B0D137}">
      <dgm:prSet/>
      <dgm:spPr/>
      <dgm:t>
        <a:bodyPr/>
        <a:lstStyle/>
        <a:p>
          <a:endParaRPr lang="tr-TR"/>
        </a:p>
      </dgm:t>
    </dgm:pt>
    <dgm:pt modelId="{E76D6CF4-FE26-4DC5-9789-6B8DE9A682AA}">
      <dgm:prSet>
        <dgm:style>
          <a:lnRef idx="2">
            <a:schemeClr val="accent5"/>
          </a:lnRef>
          <a:fillRef idx="1">
            <a:schemeClr val="lt1"/>
          </a:fillRef>
          <a:effectRef idx="0">
            <a:schemeClr val="accent5"/>
          </a:effectRef>
          <a:fontRef idx="minor">
            <a:schemeClr val="dk1"/>
          </a:fontRef>
        </dgm:style>
      </dgm:prSet>
      <dgm:spPr/>
      <dgm:t>
        <a:bodyPr/>
        <a:lstStyle/>
        <a:p>
          <a:r>
            <a:rPr lang="tr-TR" dirty="0" smtClean="0"/>
            <a:t>Misyon ve Vizyonun kurum personeli tarafından benimsenmesi ve bilinmesi</a:t>
          </a:r>
          <a:endParaRPr lang="tr-TR" dirty="0"/>
        </a:p>
      </dgm:t>
    </dgm:pt>
    <dgm:pt modelId="{CFEBEFD2-33F3-4601-88D1-A636C9148C9F}" type="parTrans" cxnId="{017777A0-6230-4AA6-BC62-6B7691515603}">
      <dgm:prSet/>
      <dgm:spPr/>
      <dgm:t>
        <a:bodyPr/>
        <a:lstStyle/>
        <a:p>
          <a:endParaRPr lang="tr-TR"/>
        </a:p>
      </dgm:t>
    </dgm:pt>
    <dgm:pt modelId="{D72E9779-EC3C-4A93-9527-30B2A0F6D8CB}" type="sibTrans" cxnId="{017777A0-6230-4AA6-BC62-6B7691515603}">
      <dgm:prSet/>
      <dgm:spPr/>
      <dgm:t>
        <a:bodyPr/>
        <a:lstStyle/>
        <a:p>
          <a:endParaRPr lang="tr-TR"/>
        </a:p>
      </dgm:t>
    </dgm:pt>
    <dgm:pt modelId="{1467A761-4BC9-4445-A287-944A695BD659}">
      <dgm:prSet>
        <dgm:style>
          <a:lnRef idx="2">
            <a:schemeClr val="accent5"/>
          </a:lnRef>
          <a:fillRef idx="1">
            <a:schemeClr val="lt1"/>
          </a:fillRef>
          <a:effectRef idx="0">
            <a:schemeClr val="accent5"/>
          </a:effectRef>
          <a:fontRef idx="minor">
            <a:schemeClr val="dk1"/>
          </a:fontRef>
        </dgm:style>
      </dgm:prSet>
      <dgm:spPr/>
      <dgm:t>
        <a:bodyPr/>
        <a:lstStyle/>
        <a:p>
          <a:r>
            <a:rPr lang="tr-TR" dirty="0" smtClean="0"/>
            <a:t>Tüm personelin görev kartlarının oluşturularak görev, yetki ve sorumluluklarının belirlenmiş olması</a:t>
          </a:r>
          <a:endParaRPr lang="tr-TR" dirty="0"/>
        </a:p>
      </dgm:t>
    </dgm:pt>
    <dgm:pt modelId="{7186C35F-C5BD-49DD-81BB-CBD5C4A18105}" type="parTrans" cxnId="{22175992-A799-4CCC-BD04-E1D14973AD26}">
      <dgm:prSet/>
      <dgm:spPr/>
      <dgm:t>
        <a:bodyPr/>
        <a:lstStyle/>
        <a:p>
          <a:endParaRPr lang="tr-TR"/>
        </a:p>
      </dgm:t>
    </dgm:pt>
    <dgm:pt modelId="{E298ADF4-431C-40AB-8C0E-4038360889EF}" type="sibTrans" cxnId="{22175992-A799-4CCC-BD04-E1D14973AD26}">
      <dgm:prSet/>
      <dgm:spPr/>
      <dgm:t>
        <a:bodyPr/>
        <a:lstStyle/>
        <a:p>
          <a:endParaRPr lang="tr-TR"/>
        </a:p>
      </dgm:t>
    </dgm:pt>
    <dgm:pt modelId="{F2B26921-CCC0-4026-92F3-E8EA6BE49811}">
      <dgm:prSet>
        <dgm:style>
          <a:lnRef idx="2">
            <a:schemeClr val="accent5"/>
          </a:lnRef>
          <a:fillRef idx="1">
            <a:schemeClr val="lt1"/>
          </a:fillRef>
          <a:effectRef idx="0">
            <a:schemeClr val="accent5"/>
          </a:effectRef>
          <a:fontRef idx="minor">
            <a:schemeClr val="dk1"/>
          </a:fontRef>
        </dgm:style>
      </dgm:prSet>
      <dgm:spPr/>
      <dgm:t>
        <a:bodyPr/>
        <a:lstStyle/>
        <a:p>
          <a:r>
            <a:rPr lang="tr-TR" dirty="0" smtClean="0"/>
            <a:t>Tüm birimlerimizde hassas görevler ve bu görevlere ilişkin prosedürler belirlenmiş olması</a:t>
          </a:r>
          <a:endParaRPr lang="tr-TR" dirty="0"/>
        </a:p>
      </dgm:t>
    </dgm:pt>
    <dgm:pt modelId="{C6B5E4FD-857F-458C-9D53-39A4791E45B2}" type="parTrans" cxnId="{A814A9A2-BF45-4ADC-963B-2DF037165A67}">
      <dgm:prSet/>
      <dgm:spPr/>
      <dgm:t>
        <a:bodyPr/>
        <a:lstStyle/>
        <a:p>
          <a:endParaRPr lang="tr-TR"/>
        </a:p>
      </dgm:t>
    </dgm:pt>
    <dgm:pt modelId="{B6F9F24D-4060-43F2-8196-1F6468D83BA9}" type="sibTrans" cxnId="{A814A9A2-BF45-4ADC-963B-2DF037165A67}">
      <dgm:prSet/>
      <dgm:spPr/>
      <dgm:t>
        <a:bodyPr/>
        <a:lstStyle/>
        <a:p>
          <a:endParaRPr lang="tr-TR"/>
        </a:p>
      </dgm:t>
    </dgm:pt>
    <dgm:pt modelId="{CFE316DB-1B9C-4A81-8559-2159B2080FA6}">
      <dgm:prSet>
        <dgm:style>
          <a:lnRef idx="2">
            <a:schemeClr val="accent5"/>
          </a:lnRef>
          <a:fillRef idx="1">
            <a:schemeClr val="lt1"/>
          </a:fillRef>
          <a:effectRef idx="0">
            <a:schemeClr val="accent5"/>
          </a:effectRef>
          <a:fontRef idx="minor">
            <a:schemeClr val="dk1"/>
          </a:fontRef>
        </dgm:style>
      </dgm:prSet>
      <dgm:spPr/>
      <dgm:t>
        <a:bodyPr/>
        <a:lstStyle/>
        <a:p>
          <a:r>
            <a:rPr lang="tr-TR" dirty="0" smtClean="0"/>
            <a:t>Hizmet içi eğitim planında iç kontrol eğitiminin de yer alması ve bu eğitimlerin yıl içerisinde tamamlanmış olması</a:t>
          </a:r>
          <a:endParaRPr lang="tr-TR" dirty="0"/>
        </a:p>
      </dgm:t>
    </dgm:pt>
    <dgm:pt modelId="{853DA579-9E82-4E50-8A9D-A4A3374F9162}" type="parTrans" cxnId="{ED376516-5120-41CA-AC68-6A3E1B7BE94A}">
      <dgm:prSet/>
      <dgm:spPr/>
      <dgm:t>
        <a:bodyPr/>
        <a:lstStyle/>
        <a:p>
          <a:endParaRPr lang="tr-TR"/>
        </a:p>
      </dgm:t>
    </dgm:pt>
    <dgm:pt modelId="{AF14B0C5-3CFB-416F-8E95-BCC3D4B60F79}" type="sibTrans" cxnId="{ED376516-5120-41CA-AC68-6A3E1B7BE94A}">
      <dgm:prSet/>
      <dgm:spPr/>
      <dgm:t>
        <a:bodyPr/>
        <a:lstStyle/>
        <a:p>
          <a:endParaRPr lang="tr-TR"/>
        </a:p>
      </dgm:t>
    </dgm:pt>
    <dgm:pt modelId="{2029B8DE-B8B0-4A33-AF70-C461278BB180}">
      <dgm:prSet>
        <dgm:style>
          <a:lnRef idx="2">
            <a:schemeClr val="accent5"/>
          </a:lnRef>
          <a:fillRef idx="1">
            <a:schemeClr val="lt1"/>
          </a:fillRef>
          <a:effectRef idx="0">
            <a:schemeClr val="accent5"/>
          </a:effectRef>
          <a:fontRef idx="minor">
            <a:schemeClr val="dk1"/>
          </a:fontRef>
        </dgm:style>
      </dgm:prSet>
      <dgm:spPr/>
      <dgm:t>
        <a:bodyPr/>
        <a:lstStyle/>
        <a:p>
          <a:r>
            <a:rPr lang="tr-TR" dirty="0" smtClean="0"/>
            <a:t>İş Süreçleri Tanımlama Formu aracılığıyla iş akış süreçleri ve imza/onay mercilerinin belirlenmiş olması</a:t>
          </a:r>
          <a:endParaRPr lang="tr-TR" dirty="0"/>
        </a:p>
      </dgm:t>
    </dgm:pt>
    <dgm:pt modelId="{DB2B084C-2EEA-45CC-A6D6-B651718E1C4C}" type="parTrans" cxnId="{A3613B3B-F039-4D3F-9A25-12DF9AE93CC6}">
      <dgm:prSet/>
      <dgm:spPr/>
      <dgm:t>
        <a:bodyPr/>
        <a:lstStyle/>
        <a:p>
          <a:endParaRPr lang="tr-TR"/>
        </a:p>
      </dgm:t>
    </dgm:pt>
    <dgm:pt modelId="{32F6DD26-5DC3-4896-B33A-EE41EEED5142}" type="sibTrans" cxnId="{A3613B3B-F039-4D3F-9A25-12DF9AE93CC6}">
      <dgm:prSet/>
      <dgm:spPr/>
      <dgm:t>
        <a:bodyPr/>
        <a:lstStyle/>
        <a:p>
          <a:endParaRPr lang="tr-TR"/>
        </a:p>
      </dgm:t>
    </dgm:pt>
    <dgm:pt modelId="{932E3E04-D34C-41D0-9C3E-225149999A9D}">
      <dgm:prSet>
        <dgm:style>
          <a:lnRef idx="2">
            <a:schemeClr val="accent5"/>
          </a:lnRef>
          <a:fillRef idx="1">
            <a:schemeClr val="lt1"/>
          </a:fillRef>
          <a:effectRef idx="0">
            <a:schemeClr val="accent5"/>
          </a:effectRef>
          <a:fontRef idx="minor">
            <a:schemeClr val="dk1"/>
          </a:fontRef>
        </dgm:style>
      </dgm:prSet>
      <dgm:spPr/>
      <dgm:t>
        <a:bodyPr/>
        <a:lstStyle/>
        <a:p>
          <a:r>
            <a:rPr lang="tr-TR" dirty="0" smtClean="0"/>
            <a:t>Yetki devirlerinin esaslarının yazılı olarak belirlenmiş olması</a:t>
          </a:r>
          <a:endParaRPr lang="tr-TR" dirty="0"/>
        </a:p>
      </dgm:t>
    </dgm:pt>
    <dgm:pt modelId="{555DDB67-3F3B-479B-B0AE-5E3702418AC3}" type="parTrans" cxnId="{930C01D6-8012-4849-B172-9D93CD1391E2}">
      <dgm:prSet/>
      <dgm:spPr/>
      <dgm:t>
        <a:bodyPr/>
        <a:lstStyle/>
        <a:p>
          <a:endParaRPr lang="tr-TR"/>
        </a:p>
      </dgm:t>
    </dgm:pt>
    <dgm:pt modelId="{3160D35D-00F0-4016-96F7-EF16361CBDC2}" type="sibTrans" cxnId="{930C01D6-8012-4849-B172-9D93CD1391E2}">
      <dgm:prSet/>
      <dgm:spPr/>
      <dgm:t>
        <a:bodyPr/>
        <a:lstStyle/>
        <a:p>
          <a:endParaRPr lang="tr-TR"/>
        </a:p>
      </dgm:t>
    </dgm:pt>
    <dgm:pt modelId="{1F98864C-AB01-484E-B3DA-D95FCF77F614}" type="pres">
      <dgm:prSet presAssocID="{87EE4AFF-874A-41E5-93D6-E924A9252C43}" presName="Name0" presStyleCnt="0">
        <dgm:presLayoutVars>
          <dgm:dir/>
          <dgm:animLvl val="lvl"/>
          <dgm:resizeHandles val="exact"/>
        </dgm:presLayoutVars>
      </dgm:prSet>
      <dgm:spPr/>
      <dgm:t>
        <a:bodyPr/>
        <a:lstStyle/>
        <a:p>
          <a:endParaRPr lang="tr-TR"/>
        </a:p>
      </dgm:t>
    </dgm:pt>
    <dgm:pt modelId="{64B58528-36C6-4C06-9130-ABD393A0BB7F}" type="pres">
      <dgm:prSet presAssocID="{A97FD67A-1EE7-4A7F-90ED-E28C15E3055A}" presName="linNode" presStyleCnt="0"/>
      <dgm:spPr/>
    </dgm:pt>
    <dgm:pt modelId="{C7F28933-AB79-4829-A7BC-DEE42C16F512}" type="pres">
      <dgm:prSet presAssocID="{A97FD67A-1EE7-4A7F-90ED-E28C15E3055A}" presName="parentText" presStyleLbl="node1" presStyleIdx="0" presStyleCnt="1" custScaleX="41600" custLinFactNeighborX="-605" custLinFactNeighborY="-891">
        <dgm:presLayoutVars>
          <dgm:chMax val="1"/>
          <dgm:bulletEnabled val="1"/>
        </dgm:presLayoutVars>
      </dgm:prSet>
      <dgm:spPr/>
      <dgm:t>
        <a:bodyPr/>
        <a:lstStyle/>
        <a:p>
          <a:endParaRPr lang="tr-TR"/>
        </a:p>
      </dgm:t>
    </dgm:pt>
    <dgm:pt modelId="{3856BB3A-9C22-47BD-9B88-12221F21FE02}" type="pres">
      <dgm:prSet presAssocID="{A97FD67A-1EE7-4A7F-90ED-E28C15E3055A}" presName="descendantText" presStyleLbl="alignAccFollowNode1" presStyleIdx="0" presStyleCnt="1" custScaleX="123062" custLinFactNeighborX="15427" custLinFactNeighborY="-2450">
        <dgm:presLayoutVars>
          <dgm:bulletEnabled val="1"/>
        </dgm:presLayoutVars>
      </dgm:prSet>
      <dgm:spPr/>
      <dgm:t>
        <a:bodyPr/>
        <a:lstStyle/>
        <a:p>
          <a:endParaRPr lang="tr-TR"/>
        </a:p>
      </dgm:t>
    </dgm:pt>
  </dgm:ptLst>
  <dgm:cxnLst>
    <dgm:cxn modelId="{9CC641DD-8D4A-4712-82C1-8498510D3941}" type="presOf" srcId="{7B0DF57F-3EC1-4E55-A936-F88B11D263CB}" destId="{3856BB3A-9C22-47BD-9B88-12221F21FE02}" srcOrd="0" destOrd="2" presId="urn:microsoft.com/office/officeart/2005/8/layout/vList5"/>
    <dgm:cxn modelId="{E2FE6AB6-1B96-403E-B378-E9FDE0258A7E}" type="presOf" srcId="{2029B8DE-B8B0-4A33-AF70-C461278BB180}" destId="{3856BB3A-9C22-47BD-9B88-12221F21FE02}" srcOrd="0" destOrd="8" presId="urn:microsoft.com/office/officeart/2005/8/layout/vList5"/>
    <dgm:cxn modelId="{7A588F67-8778-4164-AD73-B0D2D5033D82}" type="presOf" srcId="{87EE4AFF-874A-41E5-93D6-E924A9252C43}" destId="{1F98864C-AB01-484E-B3DA-D95FCF77F614}" srcOrd="0" destOrd="0" presId="urn:microsoft.com/office/officeart/2005/8/layout/vList5"/>
    <dgm:cxn modelId="{A814A9A2-BF45-4ADC-963B-2DF037165A67}" srcId="{A97FD67A-1EE7-4A7F-90ED-E28C15E3055A}" destId="{F2B26921-CCC0-4026-92F3-E8EA6BE49811}" srcOrd="6" destOrd="0" parTransId="{C6B5E4FD-857F-458C-9D53-39A4791E45B2}" sibTransId="{B6F9F24D-4060-43F2-8196-1F6468D83BA9}"/>
    <dgm:cxn modelId="{22175992-A799-4CCC-BD04-E1D14973AD26}" srcId="{A97FD67A-1EE7-4A7F-90ED-E28C15E3055A}" destId="{1467A761-4BC9-4445-A287-944A695BD659}" srcOrd="5" destOrd="0" parTransId="{7186C35F-C5BD-49DD-81BB-CBD5C4A18105}" sibTransId="{E298ADF4-431C-40AB-8C0E-4038360889EF}"/>
    <dgm:cxn modelId="{06D083DC-AD0C-47D5-900F-804835C27BD3}" srcId="{A97FD67A-1EE7-4A7F-90ED-E28C15E3055A}" destId="{76E6AC32-AF78-44C0-90DE-CE6F5B17E4B5}" srcOrd="0" destOrd="0" parTransId="{8A40D904-D621-46A8-A1D8-4409DC920169}" sibTransId="{2B172709-79D9-4800-8476-2CCC2A058C12}"/>
    <dgm:cxn modelId="{930C01D6-8012-4849-B172-9D93CD1391E2}" srcId="{A97FD67A-1EE7-4A7F-90ED-E28C15E3055A}" destId="{932E3E04-D34C-41D0-9C3E-225149999A9D}" srcOrd="9" destOrd="0" parTransId="{555DDB67-3F3B-479B-B0AE-5E3702418AC3}" sibTransId="{3160D35D-00F0-4016-96F7-EF16361CBDC2}"/>
    <dgm:cxn modelId="{A3613B3B-F039-4D3F-9A25-12DF9AE93CC6}" srcId="{A97FD67A-1EE7-4A7F-90ED-E28C15E3055A}" destId="{2029B8DE-B8B0-4A33-AF70-C461278BB180}" srcOrd="8" destOrd="0" parTransId="{DB2B084C-2EEA-45CC-A6D6-B651718E1C4C}" sibTransId="{32F6DD26-5DC3-4896-B33A-EE41EEED5142}"/>
    <dgm:cxn modelId="{38398A68-4556-4D93-96B9-6351E0B0D137}" srcId="{A97FD67A-1EE7-4A7F-90ED-E28C15E3055A}" destId="{331333DB-EDDC-4C8C-9B87-7D3DC04880D4}" srcOrd="3" destOrd="0" parTransId="{F4C82B5D-09E6-4561-B1F2-D4FF12A6B706}" sibTransId="{5155EBDC-BC3E-4466-9349-23C51831BACC}"/>
    <dgm:cxn modelId="{6AE40455-A283-4996-8687-F519381B39BA}" srcId="{87EE4AFF-874A-41E5-93D6-E924A9252C43}" destId="{A97FD67A-1EE7-4A7F-90ED-E28C15E3055A}" srcOrd="0" destOrd="0" parTransId="{F0CFE98C-1802-4908-9B97-5F441C193349}" sibTransId="{497D99AA-79F9-4FEF-9096-60F5E06BF2A9}"/>
    <dgm:cxn modelId="{32BF6088-7763-4C9A-ACA0-9A33A0278663}" type="presOf" srcId="{76E6AC32-AF78-44C0-90DE-CE6F5B17E4B5}" destId="{3856BB3A-9C22-47BD-9B88-12221F21FE02}" srcOrd="0" destOrd="0" presId="urn:microsoft.com/office/officeart/2005/8/layout/vList5"/>
    <dgm:cxn modelId="{ED376516-5120-41CA-AC68-6A3E1B7BE94A}" srcId="{A97FD67A-1EE7-4A7F-90ED-E28C15E3055A}" destId="{CFE316DB-1B9C-4A81-8559-2159B2080FA6}" srcOrd="7" destOrd="0" parTransId="{853DA579-9E82-4E50-8A9D-A4A3374F9162}" sibTransId="{AF14B0C5-3CFB-416F-8E95-BCC3D4B60F79}"/>
    <dgm:cxn modelId="{471F2008-C26E-4063-BF6B-2AFED1CE21F7}" type="presOf" srcId="{E76D6CF4-FE26-4DC5-9789-6B8DE9A682AA}" destId="{3856BB3A-9C22-47BD-9B88-12221F21FE02}" srcOrd="0" destOrd="4" presId="urn:microsoft.com/office/officeart/2005/8/layout/vList5"/>
    <dgm:cxn modelId="{4F7D65AD-2D7B-471B-90F7-5E9B04DDECF9}" srcId="{A97FD67A-1EE7-4A7F-90ED-E28C15E3055A}" destId="{7B0DF57F-3EC1-4E55-A936-F88B11D263CB}" srcOrd="2" destOrd="0" parTransId="{81395744-C557-4EA1-9173-8D1E1E95C19C}" sibTransId="{CAFA44B5-9858-4F0D-9BA8-CAAFCFAAF9EC}"/>
    <dgm:cxn modelId="{3AEEBD90-622D-49C5-A67B-46A13C173F35}" type="presOf" srcId="{932E3E04-D34C-41D0-9C3E-225149999A9D}" destId="{3856BB3A-9C22-47BD-9B88-12221F21FE02}" srcOrd="0" destOrd="9" presId="urn:microsoft.com/office/officeart/2005/8/layout/vList5"/>
    <dgm:cxn modelId="{4347A2AA-06B9-4FDB-8BAE-4AA01498DABA}" srcId="{A97FD67A-1EE7-4A7F-90ED-E28C15E3055A}" destId="{B405C6BE-0063-4B1F-95E7-C44118143470}" srcOrd="1" destOrd="0" parTransId="{B6BF8396-8493-4137-8AF0-D7A062511B9C}" sibTransId="{DBCE3BE8-E3B0-43ED-8BBF-5F9DB2B7944C}"/>
    <dgm:cxn modelId="{1D59446F-27CD-44FC-9C49-3C42FBE7E387}" type="presOf" srcId="{CFE316DB-1B9C-4A81-8559-2159B2080FA6}" destId="{3856BB3A-9C22-47BD-9B88-12221F21FE02}" srcOrd="0" destOrd="7" presId="urn:microsoft.com/office/officeart/2005/8/layout/vList5"/>
    <dgm:cxn modelId="{803C91AC-79DE-4E1B-8D7D-2A31AE2A9CEC}" type="presOf" srcId="{331333DB-EDDC-4C8C-9B87-7D3DC04880D4}" destId="{3856BB3A-9C22-47BD-9B88-12221F21FE02}" srcOrd="0" destOrd="3" presId="urn:microsoft.com/office/officeart/2005/8/layout/vList5"/>
    <dgm:cxn modelId="{06A3BC3D-B1BF-4C77-9D70-62F946EC4797}" type="presOf" srcId="{F2B26921-CCC0-4026-92F3-E8EA6BE49811}" destId="{3856BB3A-9C22-47BD-9B88-12221F21FE02}" srcOrd="0" destOrd="6" presId="urn:microsoft.com/office/officeart/2005/8/layout/vList5"/>
    <dgm:cxn modelId="{829531F1-947E-4796-9185-E050CEAC3F9B}" type="presOf" srcId="{1467A761-4BC9-4445-A287-944A695BD659}" destId="{3856BB3A-9C22-47BD-9B88-12221F21FE02}" srcOrd="0" destOrd="5" presId="urn:microsoft.com/office/officeart/2005/8/layout/vList5"/>
    <dgm:cxn modelId="{0CB7C4F2-B83B-47EB-A096-E895A6D0922C}" type="presOf" srcId="{B405C6BE-0063-4B1F-95E7-C44118143470}" destId="{3856BB3A-9C22-47BD-9B88-12221F21FE02}" srcOrd="0" destOrd="1" presId="urn:microsoft.com/office/officeart/2005/8/layout/vList5"/>
    <dgm:cxn modelId="{017777A0-6230-4AA6-BC62-6B7691515603}" srcId="{A97FD67A-1EE7-4A7F-90ED-E28C15E3055A}" destId="{E76D6CF4-FE26-4DC5-9789-6B8DE9A682AA}" srcOrd="4" destOrd="0" parTransId="{CFEBEFD2-33F3-4601-88D1-A636C9148C9F}" sibTransId="{D72E9779-EC3C-4A93-9527-30B2A0F6D8CB}"/>
    <dgm:cxn modelId="{3D76F680-EA8B-4D76-8258-64558CDF091B}" type="presOf" srcId="{A97FD67A-1EE7-4A7F-90ED-E28C15E3055A}" destId="{C7F28933-AB79-4829-A7BC-DEE42C16F512}" srcOrd="0" destOrd="0" presId="urn:microsoft.com/office/officeart/2005/8/layout/vList5"/>
    <dgm:cxn modelId="{AF3C7FB6-4B32-42E5-90DC-05FC1B23B0DE}" type="presParOf" srcId="{1F98864C-AB01-484E-B3DA-D95FCF77F614}" destId="{64B58528-36C6-4C06-9130-ABD393A0BB7F}" srcOrd="0" destOrd="0" presId="urn:microsoft.com/office/officeart/2005/8/layout/vList5"/>
    <dgm:cxn modelId="{68C13039-4AA6-4519-A28F-A5421A1660D7}" type="presParOf" srcId="{64B58528-36C6-4C06-9130-ABD393A0BB7F}" destId="{C7F28933-AB79-4829-A7BC-DEE42C16F512}" srcOrd="0" destOrd="0" presId="urn:microsoft.com/office/officeart/2005/8/layout/vList5"/>
    <dgm:cxn modelId="{991B2FE9-A3A8-460C-8967-EECE34ED703B}" type="presParOf" srcId="{64B58528-36C6-4C06-9130-ABD393A0BB7F}" destId="{3856BB3A-9C22-47BD-9B88-12221F21FE0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7EE4AFF-874A-41E5-93D6-E924A9252C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A97FD67A-1EE7-4A7F-90ED-E28C15E3055A}">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KONTROL ORTAMI (GELİŞTİRMEYE AÇIK ALANLAN)</a:t>
          </a:r>
          <a:endParaRPr lang="tr-TR" dirty="0"/>
        </a:p>
      </dgm:t>
    </dgm:pt>
    <dgm:pt modelId="{F0CFE98C-1802-4908-9B97-5F441C193349}" type="parTrans" cxnId="{6AE40455-A283-4996-8687-F519381B39BA}">
      <dgm:prSet/>
      <dgm:spPr/>
      <dgm:t>
        <a:bodyPr/>
        <a:lstStyle/>
        <a:p>
          <a:endParaRPr lang="tr-TR"/>
        </a:p>
      </dgm:t>
    </dgm:pt>
    <dgm:pt modelId="{497D99AA-79F9-4FEF-9096-60F5E06BF2A9}" type="sibTrans" cxnId="{6AE40455-A283-4996-8687-F519381B39BA}">
      <dgm:prSet/>
      <dgm:spPr/>
      <dgm:t>
        <a:bodyPr/>
        <a:lstStyle/>
        <a:p>
          <a:endParaRPr lang="tr-TR"/>
        </a:p>
      </dgm:t>
    </dgm:pt>
    <dgm:pt modelId="{76E6AC32-AF78-44C0-90DE-CE6F5B17E4B5}">
      <dgm:prSet phldrT="[Metin]">
        <dgm:style>
          <a:lnRef idx="2">
            <a:schemeClr val="accent5"/>
          </a:lnRef>
          <a:fillRef idx="1">
            <a:schemeClr val="lt1"/>
          </a:fillRef>
          <a:effectRef idx="0">
            <a:schemeClr val="accent5"/>
          </a:effectRef>
          <a:fontRef idx="minor">
            <a:schemeClr val="dk1"/>
          </a:fontRef>
        </dgm:style>
      </dgm:prSet>
      <dgm:spPr/>
      <dgm:t>
        <a:bodyPr/>
        <a:lstStyle/>
        <a:p>
          <a:pPr algn="just"/>
          <a:r>
            <a:rPr lang="tr-TR" dirty="0" smtClean="0"/>
            <a:t>Yetki devredilen personelin, yetkinin kullanımına ilişkin olarak belli dönemlerde yetki devredene rapor vermesine ilişkin farkındalık artırılmalıdır.</a:t>
          </a:r>
          <a:endParaRPr lang="tr-TR" dirty="0"/>
        </a:p>
      </dgm:t>
    </dgm:pt>
    <dgm:pt modelId="{8A40D904-D621-46A8-A1D8-4409DC920169}" type="parTrans" cxnId="{06D083DC-AD0C-47D5-900F-804835C27BD3}">
      <dgm:prSet/>
      <dgm:spPr/>
      <dgm:t>
        <a:bodyPr/>
        <a:lstStyle/>
        <a:p>
          <a:endParaRPr lang="tr-TR"/>
        </a:p>
      </dgm:t>
    </dgm:pt>
    <dgm:pt modelId="{2B172709-79D9-4800-8476-2CCC2A058C12}" type="sibTrans" cxnId="{06D083DC-AD0C-47D5-900F-804835C27BD3}">
      <dgm:prSet/>
      <dgm:spPr/>
      <dgm:t>
        <a:bodyPr/>
        <a:lstStyle/>
        <a:p>
          <a:endParaRPr lang="tr-TR"/>
        </a:p>
      </dgm:t>
    </dgm:pt>
    <dgm:pt modelId="{174C863C-5299-412F-A22F-E285BBFE6463}">
      <dgm:prSet>
        <dgm:style>
          <a:lnRef idx="2">
            <a:schemeClr val="accent5"/>
          </a:lnRef>
          <a:fillRef idx="1">
            <a:schemeClr val="lt1"/>
          </a:fillRef>
          <a:effectRef idx="0">
            <a:schemeClr val="accent5"/>
          </a:effectRef>
          <a:fontRef idx="minor">
            <a:schemeClr val="dk1"/>
          </a:fontRef>
        </dgm:style>
      </dgm:prSet>
      <dgm:spPr/>
      <dgm:t>
        <a:bodyPr/>
        <a:lstStyle/>
        <a:p>
          <a:pPr algn="just"/>
          <a:r>
            <a:rPr lang="tr-TR" dirty="0" smtClean="0"/>
            <a:t>Üniversitemiz çalışanlarının kurumsal aidiyetlerinin ve motivasyonlarının arttırılmasına yönelik performansa dayalı ödüllendirme uygulamaları yapılandırılmalıdır.</a:t>
          </a:r>
          <a:endParaRPr lang="tr-TR" dirty="0"/>
        </a:p>
      </dgm:t>
    </dgm:pt>
    <dgm:pt modelId="{801217FC-D662-44FD-A0A5-6DA1A1D3A316}" type="parTrans" cxnId="{190129ED-DC97-4514-A644-BD8A96055DFD}">
      <dgm:prSet/>
      <dgm:spPr/>
      <dgm:t>
        <a:bodyPr/>
        <a:lstStyle/>
        <a:p>
          <a:endParaRPr lang="tr-TR"/>
        </a:p>
      </dgm:t>
    </dgm:pt>
    <dgm:pt modelId="{6AE88C03-6146-4038-BE47-996A7E31F3CE}" type="sibTrans" cxnId="{190129ED-DC97-4514-A644-BD8A96055DFD}">
      <dgm:prSet/>
      <dgm:spPr/>
      <dgm:t>
        <a:bodyPr/>
        <a:lstStyle/>
        <a:p>
          <a:endParaRPr lang="tr-TR"/>
        </a:p>
      </dgm:t>
    </dgm:pt>
    <dgm:pt modelId="{BFA05519-C18B-4423-9FFB-722C8CDFEDF7}">
      <dgm:prSet>
        <dgm:style>
          <a:lnRef idx="2">
            <a:schemeClr val="accent5"/>
          </a:lnRef>
          <a:fillRef idx="1">
            <a:schemeClr val="lt1"/>
          </a:fillRef>
          <a:effectRef idx="0">
            <a:schemeClr val="accent5"/>
          </a:effectRef>
          <a:fontRef idx="minor">
            <a:schemeClr val="dk1"/>
          </a:fontRef>
        </dgm:style>
      </dgm:prSet>
      <dgm:spPr/>
      <dgm:t>
        <a:bodyPr/>
        <a:lstStyle/>
        <a:p>
          <a:pPr algn="just"/>
          <a:r>
            <a:rPr lang="tr-TR" dirty="0" smtClean="0"/>
            <a:t>Personelin çalışma ortamının iyileştirilmesine yönelik çalışmalara devam edilmelidir.</a:t>
          </a:r>
          <a:endParaRPr lang="tr-TR" dirty="0"/>
        </a:p>
      </dgm:t>
    </dgm:pt>
    <dgm:pt modelId="{587DD3E1-8674-4028-9B44-B51965E95D23}" type="parTrans" cxnId="{FB8CC49D-A5BC-49BF-88B9-B9C2F913CB27}">
      <dgm:prSet/>
      <dgm:spPr/>
      <dgm:t>
        <a:bodyPr/>
        <a:lstStyle/>
        <a:p>
          <a:endParaRPr lang="tr-TR"/>
        </a:p>
      </dgm:t>
    </dgm:pt>
    <dgm:pt modelId="{01E591B4-21B7-4FDA-99C3-A1EEF62A7B3C}" type="sibTrans" cxnId="{FB8CC49D-A5BC-49BF-88B9-B9C2F913CB27}">
      <dgm:prSet/>
      <dgm:spPr/>
      <dgm:t>
        <a:bodyPr/>
        <a:lstStyle/>
        <a:p>
          <a:endParaRPr lang="tr-TR"/>
        </a:p>
      </dgm:t>
    </dgm:pt>
    <dgm:pt modelId="{1F98864C-AB01-484E-B3DA-D95FCF77F614}" type="pres">
      <dgm:prSet presAssocID="{87EE4AFF-874A-41E5-93D6-E924A9252C43}" presName="Name0" presStyleCnt="0">
        <dgm:presLayoutVars>
          <dgm:dir/>
          <dgm:animLvl val="lvl"/>
          <dgm:resizeHandles val="exact"/>
        </dgm:presLayoutVars>
      </dgm:prSet>
      <dgm:spPr/>
      <dgm:t>
        <a:bodyPr/>
        <a:lstStyle/>
        <a:p>
          <a:endParaRPr lang="tr-TR"/>
        </a:p>
      </dgm:t>
    </dgm:pt>
    <dgm:pt modelId="{64B58528-36C6-4C06-9130-ABD393A0BB7F}" type="pres">
      <dgm:prSet presAssocID="{A97FD67A-1EE7-4A7F-90ED-E28C15E3055A}" presName="linNode" presStyleCnt="0"/>
      <dgm:spPr/>
    </dgm:pt>
    <dgm:pt modelId="{C7F28933-AB79-4829-A7BC-DEE42C16F512}" type="pres">
      <dgm:prSet presAssocID="{A97FD67A-1EE7-4A7F-90ED-E28C15E3055A}" presName="parentText" presStyleLbl="node1" presStyleIdx="0" presStyleCnt="1" custScaleX="47095">
        <dgm:presLayoutVars>
          <dgm:chMax val="1"/>
          <dgm:bulletEnabled val="1"/>
        </dgm:presLayoutVars>
      </dgm:prSet>
      <dgm:spPr/>
      <dgm:t>
        <a:bodyPr/>
        <a:lstStyle/>
        <a:p>
          <a:endParaRPr lang="tr-TR"/>
        </a:p>
      </dgm:t>
    </dgm:pt>
    <dgm:pt modelId="{3856BB3A-9C22-47BD-9B88-12221F21FE02}" type="pres">
      <dgm:prSet presAssocID="{A97FD67A-1EE7-4A7F-90ED-E28C15E3055A}" presName="descendantText" presStyleLbl="alignAccFollowNode1" presStyleIdx="0" presStyleCnt="1" custScaleX="119919" custLinFactNeighborX="16907" custLinFactNeighborY="-223">
        <dgm:presLayoutVars>
          <dgm:bulletEnabled val="1"/>
        </dgm:presLayoutVars>
      </dgm:prSet>
      <dgm:spPr/>
      <dgm:t>
        <a:bodyPr/>
        <a:lstStyle/>
        <a:p>
          <a:endParaRPr lang="tr-TR"/>
        </a:p>
      </dgm:t>
    </dgm:pt>
  </dgm:ptLst>
  <dgm:cxnLst>
    <dgm:cxn modelId="{B4822850-48F9-4FC4-A58D-74D8BA9AB41D}" type="presOf" srcId="{174C863C-5299-412F-A22F-E285BBFE6463}" destId="{3856BB3A-9C22-47BD-9B88-12221F21FE02}" srcOrd="0" destOrd="1" presId="urn:microsoft.com/office/officeart/2005/8/layout/vList5"/>
    <dgm:cxn modelId="{190129ED-DC97-4514-A644-BD8A96055DFD}" srcId="{A97FD67A-1EE7-4A7F-90ED-E28C15E3055A}" destId="{174C863C-5299-412F-A22F-E285BBFE6463}" srcOrd="1" destOrd="0" parTransId="{801217FC-D662-44FD-A0A5-6DA1A1D3A316}" sibTransId="{6AE88C03-6146-4038-BE47-996A7E31F3CE}"/>
    <dgm:cxn modelId="{D2537B76-5AE8-442E-B6E0-A8C5CD7C3445}" type="presOf" srcId="{BFA05519-C18B-4423-9FFB-722C8CDFEDF7}" destId="{3856BB3A-9C22-47BD-9B88-12221F21FE02}" srcOrd="0" destOrd="2" presId="urn:microsoft.com/office/officeart/2005/8/layout/vList5"/>
    <dgm:cxn modelId="{32BF6088-7763-4C9A-ACA0-9A33A0278663}" type="presOf" srcId="{76E6AC32-AF78-44C0-90DE-CE6F5B17E4B5}" destId="{3856BB3A-9C22-47BD-9B88-12221F21FE02}" srcOrd="0" destOrd="0" presId="urn:microsoft.com/office/officeart/2005/8/layout/vList5"/>
    <dgm:cxn modelId="{FB8CC49D-A5BC-49BF-88B9-B9C2F913CB27}" srcId="{A97FD67A-1EE7-4A7F-90ED-E28C15E3055A}" destId="{BFA05519-C18B-4423-9FFB-722C8CDFEDF7}" srcOrd="2" destOrd="0" parTransId="{587DD3E1-8674-4028-9B44-B51965E95D23}" sibTransId="{01E591B4-21B7-4FDA-99C3-A1EEF62A7B3C}"/>
    <dgm:cxn modelId="{06D083DC-AD0C-47D5-900F-804835C27BD3}" srcId="{A97FD67A-1EE7-4A7F-90ED-E28C15E3055A}" destId="{76E6AC32-AF78-44C0-90DE-CE6F5B17E4B5}" srcOrd="0" destOrd="0" parTransId="{8A40D904-D621-46A8-A1D8-4409DC920169}" sibTransId="{2B172709-79D9-4800-8476-2CCC2A058C12}"/>
    <dgm:cxn modelId="{3D76F680-EA8B-4D76-8258-64558CDF091B}" type="presOf" srcId="{A97FD67A-1EE7-4A7F-90ED-E28C15E3055A}" destId="{C7F28933-AB79-4829-A7BC-DEE42C16F512}" srcOrd="0" destOrd="0" presId="urn:microsoft.com/office/officeart/2005/8/layout/vList5"/>
    <dgm:cxn modelId="{7A588F67-8778-4164-AD73-B0D2D5033D82}" type="presOf" srcId="{87EE4AFF-874A-41E5-93D6-E924A9252C43}" destId="{1F98864C-AB01-484E-B3DA-D95FCF77F614}" srcOrd="0" destOrd="0" presId="urn:microsoft.com/office/officeart/2005/8/layout/vList5"/>
    <dgm:cxn modelId="{6AE40455-A283-4996-8687-F519381B39BA}" srcId="{87EE4AFF-874A-41E5-93D6-E924A9252C43}" destId="{A97FD67A-1EE7-4A7F-90ED-E28C15E3055A}" srcOrd="0" destOrd="0" parTransId="{F0CFE98C-1802-4908-9B97-5F441C193349}" sibTransId="{497D99AA-79F9-4FEF-9096-60F5E06BF2A9}"/>
    <dgm:cxn modelId="{AF3C7FB6-4B32-42E5-90DC-05FC1B23B0DE}" type="presParOf" srcId="{1F98864C-AB01-484E-B3DA-D95FCF77F614}" destId="{64B58528-36C6-4C06-9130-ABD393A0BB7F}" srcOrd="0" destOrd="0" presId="urn:microsoft.com/office/officeart/2005/8/layout/vList5"/>
    <dgm:cxn modelId="{68C13039-4AA6-4519-A28F-A5421A1660D7}" type="presParOf" srcId="{64B58528-36C6-4C06-9130-ABD393A0BB7F}" destId="{C7F28933-AB79-4829-A7BC-DEE42C16F512}" srcOrd="0" destOrd="0" presId="urn:microsoft.com/office/officeart/2005/8/layout/vList5"/>
    <dgm:cxn modelId="{991B2FE9-A3A8-460C-8967-EECE34ED703B}" type="presParOf" srcId="{64B58528-36C6-4C06-9130-ABD393A0BB7F}" destId="{3856BB3A-9C22-47BD-9B88-12221F21FE0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7EE4AFF-874A-41E5-93D6-E924A9252C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A97FD67A-1EE7-4A7F-90ED-E28C15E3055A}">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RİSK DEĞERLENDİRME (GÜÇLÜ YÖNLER)</a:t>
          </a:r>
          <a:endParaRPr lang="tr-TR" dirty="0"/>
        </a:p>
      </dgm:t>
    </dgm:pt>
    <dgm:pt modelId="{F0CFE98C-1802-4908-9B97-5F441C193349}" type="parTrans" cxnId="{6AE40455-A283-4996-8687-F519381B39BA}">
      <dgm:prSet/>
      <dgm:spPr/>
      <dgm:t>
        <a:bodyPr/>
        <a:lstStyle/>
        <a:p>
          <a:endParaRPr lang="tr-TR"/>
        </a:p>
      </dgm:t>
    </dgm:pt>
    <dgm:pt modelId="{497D99AA-79F9-4FEF-9096-60F5E06BF2A9}" type="sibTrans" cxnId="{6AE40455-A283-4996-8687-F519381B39BA}">
      <dgm:prSet/>
      <dgm:spPr/>
      <dgm:t>
        <a:bodyPr/>
        <a:lstStyle/>
        <a:p>
          <a:endParaRPr lang="tr-TR"/>
        </a:p>
      </dgm:t>
    </dgm:pt>
    <dgm:pt modelId="{76E6AC32-AF78-44C0-90DE-CE6F5B17E4B5}">
      <dgm:prSet phldrT="[Metin]">
        <dgm:style>
          <a:lnRef idx="2">
            <a:schemeClr val="accent5"/>
          </a:lnRef>
          <a:fillRef idx="1">
            <a:schemeClr val="lt1"/>
          </a:fillRef>
          <a:effectRef idx="0">
            <a:schemeClr val="accent5"/>
          </a:effectRef>
          <a:fontRef idx="minor">
            <a:schemeClr val="dk1"/>
          </a:fontRef>
        </dgm:style>
      </dgm:prSet>
      <dgm:spPr/>
      <dgm:t>
        <a:bodyPr/>
        <a:lstStyle/>
        <a:p>
          <a:r>
            <a:rPr lang="tr-TR" dirty="0" smtClean="0"/>
            <a:t>Misyon ve vizyon, stratejik amaçlar ve hedefler ve bu hedefleri ölçmek, izlemek ve değerlendirmek üzere katılımcı yöntemlerle Başkanlığımız Stratejik Planının hazırlanması</a:t>
          </a:r>
          <a:endParaRPr lang="tr-TR" dirty="0"/>
        </a:p>
      </dgm:t>
    </dgm:pt>
    <dgm:pt modelId="{8A40D904-D621-46A8-A1D8-4409DC920169}" type="parTrans" cxnId="{06D083DC-AD0C-47D5-900F-804835C27BD3}">
      <dgm:prSet/>
      <dgm:spPr/>
      <dgm:t>
        <a:bodyPr/>
        <a:lstStyle/>
        <a:p>
          <a:endParaRPr lang="tr-TR"/>
        </a:p>
      </dgm:t>
    </dgm:pt>
    <dgm:pt modelId="{2B172709-79D9-4800-8476-2CCC2A058C12}" type="sibTrans" cxnId="{06D083DC-AD0C-47D5-900F-804835C27BD3}">
      <dgm:prSet/>
      <dgm:spPr/>
      <dgm:t>
        <a:bodyPr/>
        <a:lstStyle/>
        <a:p>
          <a:endParaRPr lang="tr-TR"/>
        </a:p>
      </dgm:t>
    </dgm:pt>
    <dgm:pt modelId="{3C6E9FB6-0ECD-4340-B7CC-9F8417695FDA}">
      <dgm:prSet>
        <dgm:style>
          <a:lnRef idx="2">
            <a:schemeClr val="accent5"/>
          </a:lnRef>
          <a:fillRef idx="1">
            <a:schemeClr val="lt1"/>
          </a:fillRef>
          <a:effectRef idx="0">
            <a:schemeClr val="accent5"/>
          </a:effectRef>
          <a:fontRef idx="minor">
            <a:schemeClr val="dk1"/>
          </a:fontRef>
        </dgm:style>
      </dgm:prSet>
      <dgm:spPr/>
      <dgm:t>
        <a:bodyPr/>
        <a:lstStyle/>
        <a:p>
          <a:r>
            <a:rPr lang="tr-TR" dirty="0" smtClean="0"/>
            <a:t>Kurumsal Risk Yönetim Belgesinin hazırlanmış olması</a:t>
          </a:r>
          <a:endParaRPr lang="tr-TR" dirty="0"/>
        </a:p>
      </dgm:t>
    </dgm:pt>
    <dgm:pt modelId="{730842A2-E319-4DCE-825E-F7CAA90B4519}" type="parTrans" cxnId="{C51E4BE9-4621-4A42-B668-0EAD6D1F7CA8}">
      <dgm:prSet/>
      <dgm:spPr/>
      <dgm:t>
        <a:bodyPr/>
        <a:lstStyle/>
        <a:p>
          <a:endParaRPr lang="tr-TR"/>
        </a:p>
      </dgm:t>
    </dgm:pt>
    <dgm:pt modelId="{EE46C75B-68A3-4207-A259-D219DC664C49}" type="sibTrans" cxnId="{C51E4BE9-4621-4A42-B668-0EAD6D1F7CA8}">
      <dgm:prSet/>
      <dgm:spPr/>
      <dgm:t>
        <a:bodyPr/>
        <a:lstStyle/>
        <a:p>
          <a:endParaRPr lang="tr-TR"/>
        </a:p>
      </dgm:t>
    </dgm:pt>
    <dgm:pt modelId="{AAB4CFE5-40DB-415B-8B85-BB5DF0CD8460}">
      <dgm:prSet>
        <dgm:style>
          <a:lnRef idx="2">
            <a:schemeClr val="accent5"/>
          </a:lnRef>
          <a:fillRef idx="1">
            <a:schemeClr val="lt1"/>
          </a:fillRef>
          <a:effectRef idx="0">
            <a:schemeClr val="accent5"/>
          </a:effectRef>
          <a:fontRef idx="minor">
            <a:schemeClr val="dk1"/>
          </a:fontRef>
        </dgm:style>
      </dgm:prSet>
      <dgm:spPr/>
      <dgm:t>
        <a:bodyPr/>
        <a:lstStyle/>
        <a:p>
          <a:endParaRPr lang="tr-TR" dirty="0"/>
        </a:p>
      </dgm:t>
    </dgm:pt>
    <dgm:pt modelId="{2F89AE94-9012-460F-8EB2-B366E37BCD00}" type="parTrans" cxnId="{5F651571-7B0F-45B0-B1B1-3D4BC4CABB3A}">
      <dgm:prSet/>
      <dgm:spPr/>
      <dgm:t>
        <a:bodyPr/>
        <a:lstStyle/>
        <a:p>
          <a:endParaRPr lang="tr-TR"/>
        </a:p>
      </dgm:t>
    </dgm:pt>
    <dgm:pt modelId="{2EEE1F7C-B550-4380-9BC9-3794DD677AE3}" type="sibTrans" cxnId="{5F651571-7B0F-45B0-B1B1-3D4BC4CABB3A}">
      <dgm:prSet/>
      <dgm:spPr/>
      <dgm:t>
        <a:bodyPr/>
        <a:lstStyle/>
        <a:p>
          <a:endParaRPr lang="tr-TR"/>
        </a:p>
      </dgm:t>
    </dgm:pt>
    <dgm:pt modelId="{7EB74CE7-F1BE-440E-987A-15F081687946}">
      <dgm:prSet/>
      <dgm:spPr/>
      <dgm:t>
        <a:bodyPr/>
        <a:lstStyle/>
        <a:p>
          <a:r>
            <a:rPr lang="tr-TR" smtClean="0"/>
            <a:t>Birimlerde yürütülen faaliyetlerin performans programı ile belirlenen amaç ve hedeflerle uyumlu olması</a:t>
          </a:r>
          <a:endParaRPr lang="tr-TR"/>
        </a:p>
      </dgm:t>
    </dgm:pt>
    <dgm:pt modelId="{F022ACAB-452F-4434-ACA9-79F8F157488F}" type="parTrans" cxnId="{6AEDA1F2-55DE-4930-B2A3-A60874440185}">
      <dgm:prSet/>
      <dgm:spPr/>
      <dgm:t>
        <a:bodyPr/>
        <a:lstStyle/>
        <a:p>
          <a:endParaRPr lang="tr-TR"/>
        </a:p>
      </dgm:t>
    </dgm:pt>
    <dgm:pt modelId="{2C371049-DBE1-4277-84CB-C81F19FBAE2C}" type="sibTrans" cxnId="{6AEDA1F2-55DE-4930-B2A3-A60874440185}">
      <dgm:prSet/>
      <dgm:spPr/>
      <dgm:t>
        <a:bodyPr/>
        <a:lstStyle/>
        <a:p>
          <a:endParaRPr lang="tr-TR"/>
        </a:p>
      </dgm:t>
    </dgm:pt>
    <dgm:pt modelId="{AA54F7D0-028F-4462-BD98-326852F61AF8}">
      <dgm:prSet/>
      <dgm:spPr/>
      <dgm:t>
        <a:bodyPr/>
        <a:lstStyle/>
        <a:p>
          <a:r>
            <a:rPr lang="tr-TR" smtClean="0"/>
            <a:t>Performans Programı ve performans esaslı bütçe uygulamalarının kurum düzeyinde etkin biçimde yürütülmesi</a:t>
          </a:r>
          <a:endParaRPr lang="tr-TR"/>
        </a:p>
      </dgm:t>
    </dgm:pt>
    <dgm:pt modelId="{A80DF048-0C99-46B4-A5BF-DE98AD761524}" type="parTrans" cxnId="{BB41952A-C71E-465D-B407-50034DADA4DD}">
      <dgm:prSet/>
      <dgm:spPr/>
      <dgm:t>
        <a:bodyPr/>
        <a:lstStyle/>
        <a:p>
          <a:endParaRPr lang="tr-TR"/>
        </a:p>
      </dgm:t>
    </dgm:pt>
    <dgm:pt modelId="{19950407-9341-48CA-BB10-EF79923C2B51}" type="sibTrans" cxnId="{BB41952A-C71E-465D-B407-50034DADA4DD}">
      <dgm:prSet/>
      <dgm:spPr/>
      <dgm:t>
        <a:bodyPr/>
        <a:lstStyle/>
        <a:p>
          <a:endParaRPr lang="tr-TR"/>
        </a:p>
      </dgm:t>
    </dgm:pt>
    <dgm:pt modelId="{D81C95CC-C8E9-45DD-89D0-73290E97F7BA}">
      <dgm:prSet/>
      <dgm:spPr/>
      <dgm:t>
        <a:bodyPr/>
        <a:lstStyle/>
        <a:p>
          <a:r>
            <a:rPr lang="tr-TR" dirty="0" smtClean="0"/>
            <a:t>Süreç çalışmaları, risk ve kontrollerin belirlenmesi konusunda daha önce yapılan çalışmalar nedeniyle personel farkındalığının olması</a:t>
          </a:r>
          <a:endParaRPr lang="tr-TR" dirty="0"/>
        </a:p>
      </dgm:t>
    </dgm:pt>
    <dgm:pt modelId="{87017559-8533-426E-BE87-8696EA2CF293}" type="parTrans" cxnId="{B222410F-D09E-455A-84A9-72BB7F849518}">
      <dgm:prSet/>
      <dgm:spPr/>
      <dgm:t>
        <a:bodyPr/>
        <a:lstStyle/>
        <a:p>
          <a:endParaRPr lang="tr-TR"/>
        </a:p>
      </dgm:t>
    </dgm:pt>
    <dgm:pt modelId="{1ABE0A3A-4A4A-4233-877B-262B080D046A}" type="sibTrans" cxnId="{B222410F-D09E-455A-84A9-72BB7F849518}">
      <dgm:prSet/>
      <dgm:spPr/>
      <dgm:t>
        <a:bodyPr/>
        <a:lstStyle/>
        <a:p>
          <a:endParaRPr lang="tr-TR"/>
        </a:p>
      </dgm:t>
    </dgm:pt>
    <dgm:pt modelId="{1F98864C-AB01-484E-B3DA-D95FCF77F614}" type="pres">
      <dgm:prSet presAssocID="{87EE4AFF-874A-41E5-93D6-E924A9252C43}" presName="Name0" presStyleCnt="0">
        <dgm:presLayoutVars>
          <dgm:dir/>
          <dgm:animLvl val="lvl"/>
          <dgm:resizeHandles val="exact"/>
        </dgm:presLayoutVars>
      </dgm:prSet>
      <dgm:spPr/>
      <dgm:t>
        <a:bodyPr/>
        <a:lstStyle/>
        <a:p>
          <a:endParaRPr lang="tr-TR"/>
        </a:p>
      </dgm:t>
    </dgm:pt>
    <dgm:pt modelId="{64B58528-36C6-4C06-9130-ABD393A0BB7F}" type="pres">
      <dgm:prSet presAssocID="{A97FD67A-1EE7-4A7F-90ED-E28C15E3055A}" presName="linNode" presStyleCnt="0"/>
      <dgm:spPr/>
    </dgm:pt>
    <dgm:pt modelId="{C7F28933-AB79-4829-A7BC-DEE42C16F512}" type="pres">
      <dgm:prSet presAssocID="{A97FD67A-1EE7-4A7F-90ED-E28C15E3055A}" presName="parentText" presStyleLbl="node1" presStyleIdx="0" presStyleCnt="1" custScaleX="50225" custLinFactNeighborX="-5312">
        <dgm:presLayoutVars>
          <dgm:chMax val="1"/>
          <dgm:bulletEnabled val="1"/>
        </dgm:presLayoutVars>
      </dgm:prSet>
      <dgm:spPr/>
      <dgm:t>
        <a:bodyPr/>
        <a:lstStyle/>
        <a:p>
          <a:endParaRPr lang="tr-TR"/>
        </a:p>
      </dgm:t>
    </dgm:pt>
    <dgm:pt modelId="{3856BB3A-9C22-47BD-9B88-12221F21FE02}" type="pres">
      <dgm:prSet presAssocID="{A97FD67A-1EE7-4A7F-90ED-E28C15E3055A}" presName="descendantText" presStyleLbl="alignAccFollowNode1" presStyleIdx="0" presStyleCnt="1" custScaleX="113648" custLinFactNeighborX="3511" custLinFactNeighborY="668">
        <dgm:presLayoutVars>
          <dgm:bulletEnabled val="1"/>
        </dgm:presLayoutVars>
      </dgm:prSet>
      <dgm:spPr/>
      <dgm:t>
        <a:bodyPr/>
        <a:lstStyle/>
        <a:p>
          <a:endParaRPr lang="tr-TR"/>
        </a:p>
      </dgm:t>
    </dgm:pt>
  </dgm:ptLst>
  <dgm:cxnLst>
    <dgm:cxn modelId="{C51E4BE9-4621-4A42-B668-0EAD6D1F7CA8}" srcId="{A97FD67A-1EE7-4A7F-90ED-E28C15E3055A}" destId="{3C6E9FB6-0ECD-4340-B7CC-9F8417695FDA}" srcOrd="4" destOrd="0" parTransId="{730842A2-E319-4DCE-825E-F7CAA90B4519}" sibTransId="{EE46C75B-68A3-4207-A259-D219DC664C49}"/>
    <dgm:cxn modelId="{44AC9F09-23B1-4803-BD16-5AA28872DCFA}" type="presOf" srcId="{3C6E9FB6-0ECD-4340-B7CC-9F8417695FDA}" destId="{3856BB3A-9C22-47BD-9B88-12221F21FE02}" srcOrd="0" destOrd="4" presId="urn:microsoft.com/office/officeart/2005/8/layout/vList5"/>
    <dgm:cxn modelId="{3D76F680-EA8B-4D76-8258-64558CDF091B}" type="presOf" srcId="{A97FD67A-1EE7-4A7F-90ED-E28C15E3055A}" destId="{C7F28933-AB79-4829-A7BC-DEE42C16F512}" srcOrd="0" destOrd="0" presId="urn:microsoft.com/office/officeart/2005/8/layout/vList5"/>
    <dgm:cxn modelId="{32BF6088-7763-4C9A-ACA0-9A33A0278663}" type="presOf" srcId="{76E6AC32-AF78-44C0-90DE-CE6F5B17E4B5}" destId="{3856BB3A-9C22-47BD-9B88-12221F21FE02}" srcOrd="0" destOrd="0" presId="urn:microsoft.com/office/officeart/2005/8/layout/vList5"/>
    <dgm:cxn modelId="{7A588F67-8778-4164-AD73-B0D2D5033D82}" type="presOf" srcId="{87EE4AFF-874A-41E5-93D6-E924A9252C43}" destId="{1F98864C-AB01-484E-B3DA-D95FCF77F614}" srcOrd="0" destOrd="0" presId="urn:microsoft.com/office/officeart/2005/8/layout/vList5"/>
    <dgm:cxn modelId="{06D083DC-AD0C-47D5-900F-804835C27BD3}" srcId="{A97FD67A-1EE7-4A7F-90ED-E28C15E3055A}" destId="{76E6AC32-AF78-44C0-90DE-CE6F5B17E4B5}" srcOrd="0" destOrd="0" parTransId="{8A40D904-D621-46A8-A1D8-4409DC920169}" sibTransId="{2B172709-79D9-4800-8476-2CCC2A058C12}"/>
    <dgm:cxn modelId="{6AE40455-A283-4996-8687-F519381B39BA}" srcId="{87EE4AFF-874A-41E5-93D6-E924A9252C43}" destId="{A97FD67A-1EE7-4A7F-90ED-E28C15E3055A}" srcOrd="0" destOrd="0" parTransId="{F0CFE98C-1802-4908-9B97-5F441C193349}" sibTransId="{497D99AA-79F9-4FEF-9096-60F5E06BF2A9}"/>
    <dgm:cxn modelId="{BB41952A-C71E-465D-B407-50034DADA4DD}" srcId="{A97FD67A-1EE7-4A7F-90ED-E28C15E3055A}" destId="{AA54F7D0-028F-4462-BD98-326852F61AF8}" srcOrd="2" destOrd="0" parTransId="{A80DF048-0C99-46B4-A5BF-DE98AD761524}" sibTransId="{19950407-9341-48CA-BB10-EF79923C2B51}"/>
    <dgm:cxn modelId="{CDE97081-D2D5-4405-AD2B-E9A64E3774F1}" type="presOf" srcId="{7EB74CE7-F1BE-440E-987A-15F081687946}" destId="{3856BB3A-9C22-47BD-9B88-12221F21FE02}" srcOrd="0" destOrd="1" presId="urn:microsoft.com/office/officeart/2005/8/layout/vList5"/>
    <dgm:cxn modelId="{046AC6BF-EEFB-4416-BCBE-2D52BC91054D}" type="presOf" srcId="{D81C95CC-C8E9-45DD-89D0-73290E97F7BA}" destId="{3856BB3A-9C22-47BD-9B88-12221F21FE02}" srcOrd="0" destOrd="3" presId="urn:microsoft.com/office/officeart/2005/8/layout/vList5"/>
    <dgm:cxn modelId="{B222410F-D09E-455A-84A9-72BB7F849518}" srcId="{A97FD67A-1EE7-4A7F-90ED-E28C15E3055A}" destId="{D81C95CC-C8E9-45DD-89D0-73290E97F7BA}" srcOrd="3" destOrd="0" parTransId="{87017559-8533-426E-BE87-8696EA2CF293}" sibTransId="{1ABE0A3A-4A4A-4233-877B-262B080D046A}"/>
    <dgm:cxn modelId="{5F651571-7B0F-45B0-B1B1-3D4BC4CABB3A}" srcId="{A97FD67A-1EE7-4A7F-90ED-E28C15E3055A}" destId="{AAB4CFE5-40DB-415B-8B85-BB5DF0CD8460}" srcOrd="5" destOrd="0" parTransId="{2F89AE94-9012-460F-8EB2-B366E37BCD00}" sibTransId="{2EEE1F7C-B550-4380-9BC9-3794DD677AE3}"/>
    <dgm:cxn modelId="{6AEDA1F2-55DE-4930-B2A3-A60874440185}" srcId="{A97FD67A-1EE7-4A7F-90ED-E28C15E3055A}" destId="{7EB74CE7-F1BE-440E-987A-15F081687946}" srcOrd="1" destOrd="0" parTransId="{F022ACAB-452F-4434-ACA9-79F8F157488F}" sibTransId="{2C371049-DBE1-4277-84CB-C81F19FBAE2C}"/>
    <dgm:cxn modelId="{4543DA11-7DD2-43D1-BABF-860C32BFD895}" type="presOf" srcId="{AAB4CFE5-40DB-415B-8B85-BB5DF0CD8460}" destId="{3856BB3A-9C22-47BD-9B88-12221F21FE02}" srcOrd="0" destOrd="5" presId="urn:microsoft.com/office/officeart/2005/8/layout/vList5"/>
    <dgm:cxn modelId="{CCE39214-61C5-4C61-B30E-E0FC6183959F}" type="presOf" srcId="{AA54F7D0-028F-4462-BD98-326852F61AF8}" destId="{3856BB3A-9C22-47BD-9B88-12221F21FE02}" srcOrd="0" destOrd="2" presId="urn:microsoft.com/office/officeart/2005/8/layout/vList5"/>
    <dgm:cxn modelId="{AF3C7FB6-4B32-42E5-90DC-05FC1B23B0DE}" type="presParOf" srcId="{1F98864C-AB01-484E-B3DA-D95FCF77F614}" destId="{64B58528-36C6-4C06-9130-ABD393A0BB7F}" srcOrd="0" destOrd="0" presId="urn:microsoft.com/office/officeart/2005/8/layout/vList5"/>
    <dgm:cxn modelId="{68C13039-4AA6-4519-A28F-A5421A1660D7}" type="presParOf" srcId="{64B58528-36C6-4C06-9130-ABD393A0BB7F}" destId="{C7F28933-AB79-4829-A7BC-DEE42C16F512}" srcOrd="0" destOrd="0" presId="urn:microsoft.com/office/officeart/2005/8/layout/vList5"/>
    <dgm:cxn modelId="{991B2FE9-A3A8-460C-8967-EECE34ED703B}" type="presParOf" srcId="{64B58528-36C6-4C06-9130-ABD393A0BB7F}" destId="{3856BB3A-9C22-47BD-9B88-12221F21FE0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7EE4AFF-874A-41E5-93D6-E924A9252C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A97FD67A-1EE7-4A7F-90ED-E28C15E3055A}">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RİSK DEĞERLENDİRME (GELİŞTİRMEYE AÇIK ALANLAR</a:t>
          </a:r>
          <a:endParaRPr lang="tr-TR" dirty="0"/>
        </a:p>
      </dgm:t>
    </dgm:pt>
    <dgm:pt modelId="{F0CFE98C-1802-4908-9B97-5F441C193349}" type="parTrans" cxnId="{6AE40455-A283-4996-8687-F519381B39BA}">
      <dgm:prSet/>
      <dgm:spPr/>
      <dgm:t>
        <a:bodyPr/>
        <a:lstStyle/>
        <a:p>
          <a:endParaRPr lang="tr-TR"/>
        </a:p>
      </dgm:t>
    </dgm:pt>
    <dgm:pt modelId="{497D99AA-79F9-4FEF-9096-60F5E06BF2A9}" type="sibTrans" cxnId="{6AE40455-A283-4996-8687-F519381B39BA}">
      <dgm:prSet/>
      <dgm:spPr/>
      <dgm:t>
        <a:bodyPr/>
        <a:lstStyle/>
        <a:p>
          <a:endParaRPr lang="tr-TR"/>
        </a:p>
      </dgm:t>
    </dgm:pt>
    <dgm:pt modelId="{76E6AC32-AF78-44C0-90DE-CE6F5B17E4B5}">
      <dgm:prSet phldrT="[Metin]">
        <dgm:style>
          <a:lnRef idx="2">
            <a:schemeClr val="accent5"/>
          </a:lnRef>
          <a:fillRef idx="1">
            <a:schemeClr val="lt1"/>
          </a:fillRef>
          <a:effectRef idx="0">
            <a:schemeClr val="accent5"/>
          </a:effectRef>
          <a:fontRef idx="minor">
            <a:schemeClr val="dk1"/>
          </a:fontRef>
        </dgm:style>
      </dgm:prSet>
      <dgm:spPr/>
      <dgm:t>
        <a:bodyPr/>
        <a:lstStyle/>
        <a:p>
          <a:pPr algn="just"/>
          <a:r>
            <a:rPr lang="tr-TR" dirty="0" smtClean="0"/>
            <a:t>Süreçlere ilişkin risklerin belli periyotlarla </a:t>
          </a:r>
          <a:r>
            <a:rPr lang="tr-TR" dirty="0" err="1" smtClean="0"/>
            <a:t>önceliklendirilmesi</a:t>
          </a:r>
          <a:r>
            <a:rPr lang="tr-TR" dirty="0" smtClean="0"/>
            <a:t>, değerlendirilmesi ve revize edilmesinin sistemli ve planlı bir şekilde yapılması sağlanmalıdır.</a:t>
          </a:r>
          <a:endParaRPr lang="tr-TR" dirty="0"/>
        </a:p>
      </dgm:t>
    </dgm:pt>
    <dgm:pt modelId="{8A40D904-D621-46A8-A1D8-4409DC920169}" type="parTrans" cxnId="{06D083DC-AD0C-47D5-900F-804835C27BD3}">
      <dgm:prSet/>
      <dgm:spPr/>
      <dgm:t>
        <a:bodyPr/>
        <a:lstStyle/>
        <a:p>
          <a:endParaRPr lang="tr-TR"/>
        </a:p>
      </dgm:t>
    </dgm:pt>
    <dgm:pt modelId="{2B172709-79D9-4800-8476-2CCC2A058C12}" type="sibTrans" cxnId="{06D083DC-AD0C-47D5-900F-804835C27BD3}">
      <dgm:prSet/>
      <dgm:spPr/>
      <dgm:t>
        <a:bodyPr/>
        <a:lstStyle/>
        <a:p>
          <a:endParaRPr lang="tr-TR"/>
        </a:p>
      </dgm:t>
    </dgm:pt>
    <dgm:pt modelId="{4819A0D2-3B27-4F10-A9B6-78AE6E66B85C}">
      <dgm:prSet>
        <dgm:style>
          <a:lnRef idx="2">
            <a:schemeClr val="accent5"/>
          </a:lnRef>
          <a:fillRef idx="1">
            <a:schemeClr val="lt1"/>
          </a:fillRef>
          <a:effectRef idx="0">
            <a:schemeClr val="accent5"/>
          </a:effectRef>
          <a:fontRef idx="minor">
            <a:schemeClr val="dk1"/>
          </a:fontRef>
        </dgm:style>
      </dgm:prSet>
      <dgm:spPr/>
      <dgm:t>
        <a:bodyPr/>
        <a:lstStyle/>
        <a:p>
          <a:pPr algn="just"/>
          <a:r>
            <a:rPr lang="tr-TR" dirty="0" smtClean="0"/>
            <a:t>Risk yönetimi kapsamında risk değerlendirme standartlarına uygun olarak kurumsal risklerin her yıl gözden geçirilerek revize edilmelidir.</a:t>
          </a:r>
          <a:endParaRPr lang="tr-TR" dirty="0"/>
        </a:p>
      </dgm:t>
    </dgm:pt>
    <dgm:pt modelId="{4FDD8FD5-9B8C-48F9-BD23-4BCC60C78B58}" type="parTrans" cxnId="{C0CCEDA1-9AF1-4AC2-AB5A-503ECA49E133}">
      <dgm:prSet/>
      <dgm:spPr/>
      <dgm:t>
        <a:bodyPr/>
        <a:lstStyle/>
        <a:p>
          <a:endParaRPr lang="tr-TR"/>
        </a:p>
      </dgm:t>
    </dgm:pt>
    <dgm:pt modelId="{E6FDDC36-DBD5-4400-8A1F-FF85B883837A}" type="sibTrans" cxnId="{C0CCEDA1-9AF1-4AC2-AB5A-503ECA49E133}">
      <dgm:prSet/>
      <dgm:spPr/>
      <dgm:t>
        <a:bodyPr/>
        <a:lstStyle/>
        <a:p>
          <a:endParaRPr lang="tr-TR"/>
        </a:p>
      </dgm:t>
    </dgm:pt>
    <dgm:pt modelId="{1F98864C-AB01-484E-B3DA-D95FCF77F614}" type="pres">
      <dgm:prSet presAssocID="{87EE4AFF-874A-41E5-93D6-E924A9252C43}" presName="Name0" presStyleCnt="0">
        <dgm:presLayoutVars>
          <dgm:dir/>
          <dgm:animLvl val="lvl"/>
          <dgm:resizeHandles val="exact"/>
        </dgm:presLayoutVars>
      </dgm:prSet>
      <dgm:spPr/>
      <dgm:t>
        <a:bodyPr/>
        <a:lstStyle/>
        <a:p>
          <a:endParaRPr lang="tr-TR"/>
        </a:p>
      </dgm:t>
    </dgm:pt>
    <dgm:pt modelId="{64B58528-36C6-4C06-9130-ABD393A0BB7F}" type="pres">
      <dgm:prSet presAssocID="{A97FD67A-1EE7-4A7F-90ED-E28C15E3055A}" presName="linNode" presStyleCnt="0"/>
      <dgm:spPr/>
    </dgm:pt>
    <dgm:pt modelId="{C7F28933-AB79-4829-A7BC-DEE42C16F512}" type="pres">
      <dgm:prSet presAssocID="{A97FD67A-1EE7-4A7F-90ED-E28C15E3055A}" presName="parentText" presStyleLbl="node1" presStyleIdx="0" presStyleCnt="1" custScaleX="53433" custLinFactNeighborX="-12136" custLinFactNeighborY="-1425">
        <dgm:presLayoutVars>
          <dgm:chMax val="1"/>
          <dgm:bulletEnabled val="1"/>
        </dgm:presLayoutVars>
      </dgm:prSet>
      <dgm:spPr/>
      <dgm:t>
        <a:bodyPr/>
        <a:lstStyle/>
        <a:p>
          <a:endParaRPr lang="tr-TR"/>
        </a:p>
      </dgm:t>
    </dgm:pt>
    <dgm:pt modelId="{3856BB3A-9C22-47BD-9B88-12221F21FE02}" type="pres">
      <dgm:prSet presAssocID="{A97FD67A-1EE7-4A7F-90ED-E28C15E3055A}" presName="descendantText" presStyleLbl="alignAccFollowNode1" presStyleIdx="0" presStyleCnt="1" custScaleY="78254" custLinFactNeighborX="-2331" custLinFactNeighborY="3013">
        <dgm:presLayoutVars>
          <dgm:bulletEnabled val="1"/>
        </dgm:presLayoutVars>
      </dgm:prSet>
      <dgm:spPr/>
      <dgm:t>
        <a:bodyPr/>
        <a:lstStyle/>
        <a:p>
          <a:endParaRPr lang="tr-TR"/>
        </a:p>
      </dgm:t>
    </dgm:pt>
  </dgm:ptLst>
  <dgm:cxnLst>
    <dgm:cxn modelId="{7A588F67-8778-4164-AD73-B0D2D5033D82}" type="presOf" srcId="{87EE4AFF-874A-41E5-93D6-E924A9252C43}" destId="{1F98864C-AB01-484E-B3DA-D95FCF77F614}" srcOrd="0" destOrd="0" presId="urn:microsoft.com/office/officeart/2005/8/layout/vList5"/>
    <dgm:cxn modelId="{32BF6088-7763-4C9A-ACA0-9A33A0278663}" type="presOf" srcId="{76E6AC32-AF78-44C0-90DE-CE6F5B17E4B5}" destId="{3856BB3A-9C22-47BD-9B88-12221F21FE02}" srcOrd="0" destOrd="0" presId="urn:microsoft.com/office/officeart/2005/8/layout/vList5"/>
    <dgm:cxn modelId="{C0CCEDA1-9AF1-4AC2-AB5A-503ECA49E133}" srcId="{A97FD67A-1EE7-4A7F-90ED-E28C15E3055A}" destId="{4819A0D2-3B27-4F10-A9B6-78AE6E66B85C}" srcOrd="1" destOrd="0" parTransId="{4FDD8FD5-9B8C-48F9-BD23-4BCC60C78B58}" sibTransId="{E6FDDC36-DBD5-4400-8A1F-FF85B883837A}"/>
    <dgm:cxn modelId="{3D76F680-EA8B-4D76-8258-64558CDF091B}" type="presOf" srcId="{A97FD67A-1EE7-4A7F-90ED-E28C15E3055A}" destId="{C7F28933-AB79-4829-A7BC-DEE42C16F512}" srcOrd="0" destOrd="0" presId="urn:microsoft.com/office/officeart/2005/8/layout/vList5"/>
    <dgm:cxn modelId="{06D083DC-AD0C-47D5-900F-804835C27BD3}" srcId="{A97FD67A-1EE7-4A7F-90ED-E28C15E3055A}" destId="{76E6AC32-AF78-44C0-90DE-CE6F5B17E4B5}" srcOrd="0" destOrd="0" parTransId="{8A40D904-D621-46A8-A1D8-4409DC920169}" sibTransId="{2B172709-79D9-4800-8476-2CCC2A058C12}"/>
    <dgm:cxn modelId="{3CF23FFB-5718-4F0C-9A5E-E790DAD64362}" type="presOf" srcId="{4819A0D2-3B27-4F10-A9B6-78AE6E66B85C}" destId="{3856BB3A-9C22-47BD-9B88-12221F21FE02}" srcOrd="0" destOrd="1" presId="urn:microsoft.com/office/officeart/2005/8/layout/vList5"/>
    <dgm:cxn modelId="{6AE40455-A283-4996-8687-F519381B39BA}" srcId="{87EE4AFF-874A-41E5-93D6-E924A9252C43}" destId="{A97FD67A-1EE7-4A7F-90ED-E28C15E3055A}" srcOrd="0" destOrd="0" parTransId="{F0CFE98C-1802-4908-9B97-5F441C193349}" sibTransId="{497D99AA-79F9-4FEF-9096-60F5E06BF2A9}"/>
    <dgm:cxn modelId="{AF3C7FB6-4B32-42E5-90DC-05FC1B23B0DE}" type="presParOf" srcId="{1F98864C-AB01-484E-B3DA-D95FCF77F614}" destId="{64B58528-36C6-4C06-9130-ABD393A0BB7F}" srcOrd="0" destOrd="0" presId="urn:microsoft.com/office/officeart/2005/8/layout/vList5"/>
    <dgm:cxn modelId="{68C13039-4AA6-4519-A28F-A5421A1660D7}" type="presParOf" srcId="{64B58528-36C6-4C06-9130-ABD393A0BB7F}" destId="{C7F28933-AB79-4829-A7BC-DEE42C16F512}" srcOrd="0" destOrd="0" presId="urn:microsoft.com/office/officeart/2005/8/layout/vList5"/>
    <dgm:cxn modelId="{991B2FE9-A3A8-460C-8967-EECE34ED703B}" type="presParOf" srcId="{64B58528-36C6-4C06-9130-ABD393A0BB7F}" destId="{3856BB3A-9C22-47BD-9B88-12221F21FE0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7EE4AFF-874A-41E5-93D6-E924A9252C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A97FD67A-1EE7-4A7F-90ED-E28C15E3055A}">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KONTROL FAALİYETLERİ (GÜÇLÜ YÖNLER)</a:t>
          </a:r>
          <a:endParaRPr lang="tr-TR" dirty="0"/>
        </a:p>
      </dgm:t>
    </dgm:pt>
    <dgm:pt modelId="{F0CFE98C-1802-4908-9B97-5F441C193349}" type="parTrans" cxnId="{6AE40455-A283-4996-8687-F519381B39BA}">
      <dgm:prSet/>
      <dgm:spPr/>
      <dgm:t>
        <a:bodyPr/>
        <a:lstStyle/>
        <a:p>
          <a:endParaRPr lang="tr-TR"/>
        </a:p>
      </dgm:t>
    </dgm:pt>
    <dgm:pt modelId="{497D99AA-79F9-4FEF-9096-60F5E06BF2A9}" type="sibTrans" cxnId="{6AE40455-A283-4996-8687-F519381B39BA}">
      <dgm:prSet/>
      <dgm:spPr/>
      <dgm:t>
        <a:bodyPr/>
        <a:lstStyle/>
        <a:p>
          <a:endParaRPr lang="tr-TR"/>
        </a:p>
      </dgm:t>
    </dgm:pt>
    <dgm:pt modelId="{76E6AC32-AF78-44C0-90DE-CE6F5B17E4B5}">
      <dgm:prSet phldrT="[Metin]">
        <dgm:style>
          <a:lnRef idx="2">
            <a:schemeClr val="accent5"/>
          </a:lnRef>
          <a:fillRef idx="1">
            <a:schemeClr val="lt1"/>
          </a:fillRef>
          <a:effectRef idx="0">
            <a:schemeClr val="accent5"/>
          </a:effectRef>
          <a:fontRef idx="minor">
            <a:schemeClr val="dk1"/>
          </a:fontRef>
        </dgm:style>
      </dgm:prSet>
      <dgm:spPr/>
      <dgm:t>
        <a:bodyPr/>
        <a:lstStyle/>
        <a:p>
          <a:r>
            <a:rPr lang="tr-TR" dirty="0" smtClean="0"/>
            <a:t>Her bir faaliyet ve riskler için etkin kontrol stratejileri ve yöntemlerinin belirlenmesi</a:t>
          </a:r>
          <a:endParaRPr lang="tr-TR" dirty="0"/>
        </a:p>
      </dgm:t>
    </dgm:pt>
    <dgm:pt modelId="{8A40D904-D621-46A8-A1D8-4409DC920169}" type="parTrans" cxnId="{06D083DC-AD0C-47D5-900F-804835C27BD3}">
      <dgm:prSet/>
      <dgm:spPr/>
      <dgm:t>
        <a:bodyPr/>
        <a:lstStyle/>
        <a:p>
          <a:endParaRPr lang="tr-TR"/>
        </a:p>
      </dgm:t>
    </dgm:pt>
    <dgm:pt modelId="{2B172709-79D9-4800-8476-2CCC2A058C12}" type="sibTrans" cxnId="{06D083DC-AD0C-47D5-900F-804835C27BD3}">
      <dgm:prSet/>
      <dgm:spPr/>
      <dgm:t>
        <a:bodyPr/>
        <a:lstStyle/>
        <a:p>
          <a:endParaRPr lang="tr-TR"/>
        </a:p>
      </dgm:t>
    </dgm:pt>
    <dgm:pt modelId="{49E639B4-86D9-4333-8E31-36A1C8F5AC9E}">
      <dgm:prSet>
        <dgm:style>
          <a:lnRef idx="2">
            <a:schemeClr val="accent5"/>
          </a:lnRef>
          <a:fillRef idx="1">
            <a:schemeClr val="lt1"/>
          </a:fillRef>
          <a:effectRef idx="0">
            <a:schemeClr val="accent5"/>
          </a:effectRef>
          <a:fontRef idx="minor">
            <a:schemeClr val="dk1"/>
          </a:fontRef>
        </dgm:style>
      </dgm:prSet>
      <dgm:spPr/>
      <dgm:t>
        <a:bodyPr/>
        <a:lstStyle/>
        <a:p>
          <a:r>
            <a:rPr lang="tr-TR" smtClean="0"/>
            <a:t>İş ve işlemlerin yöneticiler tarafından belirlenen prosedürlere uygun olarak sistemli bir şekilde kontrol edilmesi</a:t>
          </a:r>
          <a:endParaRPr lang="tr-TR"/>
        </a:p>
      </dgm:t>
    </dgm:pt>
    <dgm:pt modelId="{4E614DE8-DFEB-426D-BD70-5815308C6834}" type="parTrans" cxnId="{5E90579B-685D-4CD0-BC8D-279C3CC05F07}">
      <dgm:prSet/>
      <dgm:spPr/>
      <dgm:t>
        <a:bodyPr/>
        <a:lstStyle/>
        <a:p>
          <a:endParaRPr lang="tr-TR"/>
        </a:p>
      </dgm:t>
    </dgm:pt>
    <dgm:pt modelId="{0E8FDCD3-4503-4335-B002-F2B9875B06AF}" type="sibTrans" cxnId="{5E90579B-685D-4CD0-BC8D-279C3CC05F07}">
      <dgm:prSet/>
      <dgm:spPr/>
      <dgm:t>
        <a:bodyPr/>
        <a:lstStyle/>
        <a:p>
          <a:endParaRPr lang="tr-TR"/>
        </a:p>
      </dgm:t>
    </dgm:pt>
    <dgm:pt modelId="{8D226635-76E7-4001-B1A8-1BAE5609E4BB}">
      <dgm:prSet>
        <dgm:style>
          <a:lnRef idx="2">
            <a:schemeClr val="accent5"/>
          </a:lnRef>
          <a:fillRef idx="1">
            <a:schemeClr val="lt1"/>
          </a:fillRef>
          <a:effectRef idx="0">
            <a:schemeClr val="accent5"/>
          </a:effectRef>
          <a:fontRef idx="minor">
            <a:schemeClr val="dk1"/>
          </a:fontRef>
        </dgm:style>
      </dgm:prSet>
      <dgm:spPr/>
      <dgm:t>
        <a:bodyPr/>
        <a:lstStyle/>
        <a:p>
          <a:r>
            <a:rPr lang="tr-TR" smtClean="0"/>
            <a:t>Birimlerimizin faaliyet ve riskleri için etkin kontrol strateji ve yöntemlerinin belirlenmesi</a:t>
          </a:r>
          <a:endParaRPr lang="tr-TR"/>
        </a:p>
      </dgm:t>
    </dgm:pt>
    <dgm:pt modelId="{FA32FA75-B8A2-4134-BFA0-32F840CA30A1}" type="parTrans" cxnId="{71542650-E502-45B9-B8FE-053C7572A9AB}">
      <dgm:prSet/>
      <dgm:spPr/>
      <dgm:t>
        <a:bodyPr/>
        <a:lstStyle/>
        <a:p>
          <a:endParaRPr lang="tr-TR"/>
        </a:p>
      </dgm:t>
    </dgm:pt>
    <dgm:pt modelId="{B53FE44B-1795-4F8F-BF12-382EA9E5A57B}" type="sibTrans" cxnId="{71542650-E502-45B9-B8FE-053C7572A9AB}">
      <dgm:prSet/>
      <dgm:spPr/>
      <dgm:t>
        <a:bodyPr/>
        <a:lstStyle/>
        <a:p>
          <a:endParaRPr lang="tr-TR"/>
        </a:p>
      </dgm:t>
    </dgm:pt>
    <dgm:pt modelId="{DC045E30-1B04-44DE-8ACE-6E53006A858D}">
      <dgm:prSet>
        <dgm:style>
          <a:lnRef idx="2">
            <a:schemeClr val="accent5"/>
          </a:lnRef>
          <a:fillRef idx="1">
            <a:schemeClr val="lt1"/>
          </a:fillRef>
          <a:effectRef idx="0">
            <a:schemeClr val="accent5"/>
          </a:effectRef>
          <a:fontRef idx="minor">
            <a:schemeClr val="dk1"/>
          </a:fontRef>
        </dgm:style>
      </dgm:prSet>
      <dgm:spPr/>
      <dgm:t>
        <a:bodyPr/>
        <a:lstStyle/>
        <a:p>
          <a:r>
            <a:rPr lang="tr-TR" smtClean="0"/>
            <a:t>Mali karar ve işlemlerin onaylanması, uygulanması ve kontrol edilmesi süreçlerinin görevler ayrılığı ilkesi doğrultusunda yerine getiriliyor olması</a:t>
          </a:r>
          <a:endParaRPr lang="tr-TR"/>
        </a:p>
      </dgm:t>
    </dgm:pt>
    <dgm:pt modelId="{A537541B-739E-468B-AD7B-6741545EC70F}" type="parTrans" cxnId="{634B9694-EEB2-4C3A-9CB2-425C7C2909C3}">
      <dgm:prSet/>
      <dgm:spPr/>
      <dgm:t>
        <a:bodyPr/>
        <a:lstStyle/>
        <a:p>
          <a:endParaRPr lang="tr-TR"/>
        </a:p>
      </dgm:t>
    </dgm:pt>
    <dgm:pt modelId="{8BC44E7B-3697-404E-A6C5-0CF6C95D26ED}" type="sibTrans" cxnId="{634B9694-EEB2-4C3A-9CB2-425C7C2909C3}">
      <dgm:prSet/>
      <dgm:spPr/>
      <dgm:t>
        <a:bodyPr/>
        <a:lstStyle/>
        <a:p>
          <a:endParaRPr lang="tr-TR"/>
        </a:p>
      </dgm:t>
    </dgm:pt>
    <dgm:pt modelId="{7469C7E5-96A0-4A58-99E8-4F26610DE061}">
      <dgm:prSet>
        <dgm:style>
          <a:lnRef idx="2">
            <a:schemeClr val="accent5"/>
          </a:lnRef>
          <a:fillRef idx="1">
            <a:schemeClr val="lt1"/>
          </a:fillRef>
          <a:effectRef idx="0">
            <a:schemeClr val="accent5"/>
          </a:effectRef>
          <a:fontRef idx="minor">
            <a:schemeClr val="dk1"/>
          </a:fontRef>
        </dgm:style>
      </dgm:prSet>
      <dgm:spPr/>
      <dgm:t>
        <a:bodyPr/>
        <a:lstStyle/>
        <a:p>
          <a:r>
            <a:rPr lang="tr-TR" smtClean="0"/>
            <a:t>Kullanılan bilgi sistemlerinin güvenliğini sağlamaya yönelik mekanizmaların olması</a:t>
          </a:r>
          <a:endParaRPr lang="tr-TR"/>
        </a:p>
      </dgm:t>
    </dgm:pt>
    <dgm:pt modelId="{BABA9386-F2D9-4748-A46C-2E4C29396696}" type="parTrans" cxnId="{BA6D1BE3-4425-4856-9843-EB7B6499072E}">
      <dgm:prSet/>
      <dgm:spPr/>
      <dgm:t>
        <a:bodyPr/>
        <a:lstStyle/>
        <a:p>
          <a:endParaRPr lang="tr-TR"/>
        </a:p>
      </dgm:t>
    </dgm:pt>
    <dgm:pt modelId="{C1DF5A20-E519-49DD-B480-907ED77DA535}" type="sibTrans" cxnId="{BA6D1BE3-4425-4856-9843-EB7B6499072E}">
      <dgm:prSet/>
      <dgm:spPr/>
      <dgm:t>
        <a:bodyPr/>
        <a:lstStyle/>
        <a:p>
          <a:endParaRPr lang="tr-TR"/>
        </a:p>
      </dgm:t>
    </dgm:pt>
    <dgm:pt modelId="{AA3A56ED-6259-42F8-AC14-1D62EEBCBFB3}">
      <dgm:prSet>
        <dgm:style>
          <a:lnRef idx="2">
            <a:schemeClr val="accent5"/>
          </a:lnRef>
          <a:fillRef idx="1">
            <a:schemeClr val="lt1"/>
          </a:fillRef>
          <a:effectRef idx="0">
            <a:schemeClr val="accent5"/>
          </a:effectRef>
          <a:fontRef idx="minor">
            <a:schemeClr val="dk1"/>
          </a:fontRef>
        </dgm:style>
      </dgm:prSet>
      <dgm:spPr/>
      <dgm:t>
        <a:bodyPr/>
        <a:lstStyle/>
        <a:p>
          <a:r>
            <a:rPr lang="tr-TR" dirty="0" smtClean="0"/>
            <a:t>Veri ve bilgi girişi ile bunlara erişim konusunda yetkilendirmelerin yapılmış olması</a:t>
          </a:r>
          <a:endParaRPr lang="tr-TR" dirty="0"/>
        </a:p>
      </dgm:t>
    </dgm:pt>
    <dgm:pt modelId="{640ED09B-DB2B-4A81-B606-FCA14AE31965}" type="parTrans" cxnId="{B8FEC591-D46B-44B8-AB5A-2FB8BA299CAF}">
      <dgm:prSet/>
      <dgm:spPr/>
      <dgm:t>
        <a:bodyPr/>
        <a:lstStyle/>
        <a:p>
          <a:endParaRPr lang="tr-TR"/>
        </a:p>
      </dgm:t>
    </dgm:pt>
    <dgm:pt modelId="{6A4F3DFF-2E0B-42E4-B8EC-70100712CB99}" type="sibTrans" cxnId="{B8FEC591-D46B-44B8-AB5A-2FB8BA299CAF}">
      <dgm:prSet/>
      <dgm:spPr/>
      <dgm:t>
        <a:bodyPr/>
        <a:lstStyle/>
        <a:p>
          <a:endParaRPr lang="tr-TR"/>
        </a:p>
      </dgm:t>
    </dgm:pt>
    <dgm:pt modelId="{1F98864C-AB01-484E-B3DA-D95FCF77F614}" type="pres">
      <dgm:prSet presAssocID="{87EE4AFF-874A-41E5-93D6-E924A9252C43}" presName="Name0" presStyleCnt="0">
        <dgm:presLayoutVars>
          <dgm:dir/>
          <dgm:animLvl val="lvl"/>
          <dgm:resizeHandles val="exact"/>
        </dgm:presLayoutVars>
      </dgm:prSet>
      <dgm:spPr/>
      <dgm:t>
        <a:bodyPr/>
        <a:lstStyle/>
        <a:p>
          <a:endParaRPr lang="tr-TR"/>
        </a:p>
      </dgm:t>
    </dgm:pt>
    <dgm:pt modelId="{64B58528-36C6-4C06-9130-ABD393A0BB7F}" type="pres">
      <dgm:prSet presAssocID="{A97FD67A-1EE7-4A7F-90ED-E28C15E3055A}" presName="linNode" presStyleCnt="0"/>
      <dgm:spPr/>
    </dgm:pt>
    <dgm:pt modelId="{C7F28933-AB79-4829-A7BC-DEE42C16F512}" type="pres">
      <dgm:prSet presAssocID="{A97FD67A-1EE7-4A7F-90ED-E28C15E3055A}" presName="parentText" presStyleLbl="node1" presStyleIdx="0" presStyleCnt="1" custScaleX="40332" custLinFactNeighborX="-12136" custLinFactNeighborY="-713">
        <dgm:presLayoutVars>
          <dgm:chMax val="1"/>
          <dgm:bulletEnabled val="1"/>
        </dgm:presLayoutVars>
      </dgm:prSet>
      <dgm:spPr/>
      <dgm:t>
        <a:bodyPr/>
        <a:lstStyle/>
        <a:p>
          <a:endParaRPr lang="tr-TR"/>
        </a:p>
      </dgm:t>
    </dgm:pt>
    <dgm:pt modelId="{3856BB3A-9C22-47BD-9B88-12221F21FE02}" type="pres">
      <dgm:prSet presAssocID="{A97FD67A-1EE7-4A7F-90ED-E28C15E3055A}" presName="descendantText" presStyleLbl="alignAccFollowNode1" presStyleIdx="0" presStyleCnt="1" custLinFactNeighborX="-4861" custLinFactNeighborY="5122">
        <dgm:presLayoutVars>
          <dgm:bulletEnabled val="1"/>
        </dgm:presLayoutVars>
      </dgm:prSet>
      <dgm:spPr/>
      <dgm:t>
        <a:bodyPr/>
        <a:lstStyle/>
        <a:p>
          <a:endParaRPr lang="tr-TR"/>
        </a:p>
      </dgm:t>
    </dgm:pt>
  </dgm:ptLst>
  <dgm:cxnLst>
    <dgm:cxn modelId="{634B9694-EEB2-4C3A-9CB2-425C7C2909C3}" srcId="{A97FD67A-1EE7-4A7F-90ED-E28C15E3055A}" destId="{DC045E30-1B04-44DE-8ACE-6E53006A858D}" srcOrd="3" destOrd="0" parTransId="{A537541B-739E-468B-AD7B-6741545EC70F}" sibTransId="{8BC44E7B-3697-404E-A6C5-0CF6C95D26ED}"/>
    <dgm:cxn modelId="{BC0DA3EA-6308-4B82-B59C-D89500F07202}" type="presOf" srcId="{7469C7E5-96A0-4A58-99E8-4F26610DE061}" destId="{3856BB3A-9C22-47BD-9B88-12221F21FE02}" srcOrd="0" destOrd="4" presId="urn:microsoft.com/office/officeart/2005/8/layout/vList5"/>
    <dgm:cxn modelId="{32BF6088-7763-4C9A-ACA0-9A33A0278663}" type="presOf" srcId="{76E6AC32-AF78-44C0-90DE-CE6F5B17E4B5}" destId="{3856BB3A-9C22-47BD-9B88-12221F21FE02}" srcOrd="0" destOrd="0" presId="urn:microsoft.com/office/officeart/2005/8/layout/vList5"/>
    <dgm:cxn modelId="{3D76F680-EA8B-4D76-8258-64558CDF091B}" type="presOf" srcId="{A97FD67A-1EE7-4A7F-90ED-E28C15E3055A}" destId="{C7F28933-AB79-4829-A7BC-DEE42C16F512}" srcOrd="0" destOrd="0" presId="urn:microsoft.com/office/officeart/2005/8/layout/vList5"/>
    <dgm:cxn modelId="{7A588F67-8778-4164-AD73-B0D2D5033D82}" type="presOf" srcId="{87EE4AFF-874A-41E5-93D6-E924A9252C43}" destId="{1F98864C-AB01-484E-B3DA-D95FCF77F614}" srcOrd="0" destOrd="0" presId="urn:microsoft.com/office/officeart/2005/8/layout/vList5"/>
    <dgm:cxn modelId="{06D083DC-AD0C-47D5-900F-804835C27BD3}" srcId="{A97FD67A-1EE7-4A7F-90ED-E28C15E3055A}" destId="{76E6AC32-AF78-44C0-90DE-CE6F5B17E4B5}" srcOrd="0" destOrd="0" parTransId="{8A40D904-D621-46A8-A1D8-4409DC920169}" sibTransId="{2B172709-79D9-4800-8476-2CCC2A058C12}"/>
    <dgm:cxn modelId="{6AE40455-A283-4996-8687-F519381B39BA}" srcId="{87EE4AFF-874A-41E5-93D6-E924A9252C43}" destId="{A97FD67A-1EE7-4A7F-90ED-E28C15E3055A}" srcOrd="0" destOrd="0" parTransId="{F0CFE98C-1802-4908-9B97-5F441C193349}" sibTransId="{497D99AA-79F9-4FEF-9096-60F5E06BF2A9}"/>
    <dgm:cxn modelId="{4019BA43-3F31-4D31-9607-E049545DBBBD}" type="presOf" srcId="{8D226635-76E7-4001-B1A8-1BAE5609E4BB}" destId="{3856BB3A-9C22-47BD-9B88-12221F21FE02}" srcOrd="0" destOrd="2" presId="urn:microsoft.com/office/officeart/2005/8/layout/vList5"/>
    <dgm:cxn modelId="{2165F00D-EDE5-4FAB-B980-D6CDEB2870D9}" type="presOf" srcId="{AA3A56ED-6259-42F8-AC14-1D62EEBCBFB3}" destId="{3856BB3A-9C22-47BD-9B88-12221F21FE02}" srcOrd="0" destOrd="5" presId="urn:microsoft.com/office/officeart/2005/8/layout/vList5"/>
    <dgm:cxn modelId="{5E90579B-685D-4CD0-BC8D-279C3CC05F07}" srcId="{A97FD67A-1EE7-4A7F-90ED-E28C15E3055A}" destId="{49E639B4-86D9-4333-8E31-36A1C8F5AC9E}" srcOrd="1" destOrd="0" parTransId="{4E614DE8-DFEB-426D-BD70-5815308C6834}" sibTransId="{0E8FDCD3-4503-4335-B002-F2B9875B06AF}"/>
    <dgm:cxn modelId="{BA6D1BE3-4425-4856-9843-EB7B6499072E}" srcId="{A97FD67A-1EE7-4A7F-90ED-E28C15E3055A}" destId="{7469C7E5-96A0-4A58-99E8-4F26610DE061}" srcOrd="4" destOrd="0" parTransId="{BABA9386-F2D9-4748-A46C-2E4C29396696}" sibTransId="{C1DF5A20-E519-49DD-B480-907ED77DA535}"/>
    <dgm:cxn modelId="{B8FEC591-D46B-44B8-AB5A-2FB8BA299CAF}" srcId="{A97FD67A-1EE7-4A7F-90ED-E28C15E3055A}" destId="{AA3A56ED-6259-42F8-AC14-1D62EEBCBFB3}" srcOrd="5" destOrd="0" parTransId="{640ED09B-DB2B-4A81-B606-FCA14AE31965}" sibTransId="{6A4F3DFF-2E0B-42E4-B8EC-70100712CB99}"/>
    <dgm:cxn modelId="{8D15B1B7-5906-41BA-82F0-C45935040ED7}" type="presOf" srcId="{DC045E30-1B04-44DE-8ACE-6E53006A858D}" destId="{3856BB3A-9C22-47BD-9B88-12221F21FE02}" srcOrd="0" destOrd="3" presId="urn:microsoft.com/office/officeart/2005/8/layout/vList5"/>
    <dgm:cxn modelId="{CCD3D1CF-9A3E-4174-BAC7-22F99B5D3162}" type="presOf" srcId="{49E639B4-86D9-4333-8E31-36A1C8F5AC9E}" destId="{3856BB3A-9C22-47BD-9B88-12221F21FE02}" srcOrd="0" destOrd="1" presId="urn:microsoft.com/office/officeart/2005/8/layout/vList5"/>
    <dgm:cxn modelId="{71542650-E502-45B9-B8FE-053C7572A9AB}" srcId="{A97FD67A-1EE7-4A7F-90ED-E28C15E3055A}" destId="{8D226635-76E7-4001-B1A8-1BAE5609E4BB}" srcOrd="2" destOrd="0" parTransId="{FA32FA75-B8A2-4134-BFA0-32F840CA30A1}" sibTransId="{B53FE44B-1795-4F8F-BF12-382EA9E5A57B}"/>
    <dgm:cxn modelId="{AF3C7FB6-4B32-42E5-90DC-05FC1B23B0DE}" type="presParOf" srcId="{1F98864C-AB01-484E-B3DA-D95FCF77F614}" destId="{64B58528-36C6-4C06-9130-ABD393A0BB7F}" srcOrd="0" destOrd="0" presId="urn:microsoft.com/office/officeart/2005/8/layout/vList5"/>
    <dgm:cxn modelId="{68C13039-4AA6-4519-A28F-A5421A1660D7}" type="presParOf" srcId="{64B58528-36C6-4C06-9130-ABD393A0BB7F}" destId="{C7F28933-AB79-4829-A7BC-DEE42C16F512}" srcOrd="0" destOrd="0" presId="urn:microsoft.com/office/officeart/2005/8/layout/vList5"/>
    <dgm:cxn modelId="{991B2FE9-A3A8-460C-8967-EECE34ED703B}" type="presParOf" srcId="{64B58528-36C6-4C06-9130-ABD393A0BB7F}" destId="{3856BB3A-9C22-47BD-9B88-12221F21FE0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7EE4AFF-874A-41E5-93D6-E924A9252C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A97FD67A-1EE7-4A7F-90ED-E28C15E3055A}">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KONTROL FAALİYETLERİ (GELİŞTİRMEYE AÇIK ALANLAN)</a:t>
          </a:r>
          <a:endParaRPr lang="tr-TR" dirty="0"/>
        </a:p>
      </dgm:t>
    </dgm:pt>
    <dgm:pt modelId="{F0CFE98C-1802-4908-9B97-5F441C193349}" type="parTrans" cxnId="{6AE40455-A283-4996-8687-F519381B39BA}">
      <dgm:prSet/>
      <dgm:spPr/>
      <dgm:t>
        <a:bodyPr/>
        <a:lstStyle/>
        <a:p>
          <a:endParaRPr lang="tr-TR"/>
        </a:p>
      </dgm:t>
    </dgm:pt>
    <dgm:pt modelId="{497D99AA-79F9-4FEF-9096-60F5E06BF2A9}" type="sibTrans" cxnId="{6AE40455-A283-4996-8687-F519381B39BA}">
      <dgm:prSet/>
      <dgm:spPr/>
      <dgm:t>
        <a:bodyPr/>
        <a:lstStyle/>
        <a:p>
          <a:endParaRPr lang="tr-TR"/>
        </a:p>
      </dgm:t>
    </dgm:pt>
    <dgm:pt modelId="{76E6AC32-AF78-44C0-90DE-CE6F5B17E4B5}">
      <dgm:prSet phldrT="[Metin]">
        <dgm:style>
          <a:lnRef idx="2">
            <a:schemeClr val="accent5"/>
          </a:lnRef>
          <a:fillRef idx="1">
            <a:schemeClr val="lt1"/>
          </a:fillRef>
          <a:effectRef idx="0">
            <a:schemeClr val="accent5"/>
          </a:effectRef>
          <a:fontRef idx="minor">
            <a:schemeClr val="dk1"/>
          </a:fontRef>
        </dgm:style>
      </dgm:prSet>
      <dgm:spPr/>
      <dgm:t>
        <a:bodyPr/>
        <a:lstStyle/>
        <a:p>
          <a:pPr algn="just"/>
          <a:r>
            <a:rPr lang="tr-TR" smtClean="0"/>
            <a:t>Faaliyetler ile mali karar ve işlemlerin yerine getirilmesi için gerekli prosedürler hazırlanmalıdır.</a:t>
          </a:r>
          <a:endParaRPr lang="tr-TR" dirty="0"/>
        </a:p>
      </dgm:t>
    </dgm:pt>
    <dgm:pt modelId="{8A40D904-D621-46A8-A1D8-4409DC920169}" type="parTrans" cxnId="{06D083DC-AD0C-47D5-900F-804835C27BD3}">
      <dgm:prSet/>
      <dgm:spPr/>
      <dgm:t>
        <a:bodyPr/>
        <a:lstStyle/>
        <a:p>
          <a:endParaRPr lang="tr-TR"/>
        </a:p>
      </dgm:t>
    </dgm:pt>
    <dgm:pt modelId="{2B172709-79D9-4800-8476-2CCC2A058C12}" type="sibTrans" cxnId="{06D083DC-AD0C-47D5-900F-804835C27BD3}">
      <dgm:prSet/>
      <dgm:spPr/>
      <dgm:t>
        <a:bodyPr/>
        <a:lstStyle/>
        <a:p>
          <a:endParaRPr lang="tr-TR"/>
        </a:p>
      </dgm:t>
    </dgm:pt>
    <dgm:pt modelId="{88314D68-A817-4A2E-8827-B7642EE6209D}">
      <dgm:prSet>
        <dgm:style>
          <a:lnRef idx="2">
            <a:schemeClr val="accent5"/>
          </a:lnRef>
          <a:fillRef idx="1">
            <a:schemeClr val="lt1"/>
          </a:fillRef>
          <a:effectRef idx="0">
            <a:schemeClr val="accent5"/>
          </a:effectRef>
          <a:fontRef idx="minor">
            <a:schemeClr val="dk1"/>
          </a:fontRef>
        </dgm:style>
      </dgm:prSet>
      <dgm:spPr/>
      <dgm:t>
        <a:bodyPr/>
        <a:lstStyle/>
        <a:p>
          <a:r>
            <a:rPr lang="tr-TR" dirty="0" smtClean="0"/>
            <a:t>Görevinden ayrılan personelin yürüttüğü iş ve işlemlerin durumuna ilişkin bilgi ve belgeleri yeni görevlendirilen personele aktarması hususunda standart form oluşturulmalıdır.</a:t>
          </a:r>
          <a:endParaRPr lang="tr-TR" dirty="0"/>
        </a:p>
      </dgm:t>
    </dgm:pt>
    <dgm:pt modelId="{AAE590A4-57F8-4994-92A3-DB8D87F095D8}" type="parTrans" cxnId="{6ACA82F4-BDCD-4E97-88EF-120FC6987C55}">
      <dgm:prSet/>
      <dgm:spPr/>
      <dgm:t>
        <a:bodyPr/>
        <a:lstStyle/>
        <a:p>
          <a:endParaRPr lang="tr-TR"/>
        </a:p>
      </dgm:t>
    </dgm:pt>
    <dgm:pt modelId="{4CD4AD63-D651-45D4-B29F-31327D1E8E09}" type="sibTrans" cxnId="{6ACA82F4-BDCD-4E97-88EF-120FC6987C55}">
      <dgm:prSet/>
      <dgm:spPr/>
      <dgm:t>
        <a:bodyPr/>
        <a:lstStyle/>
        <a:p>
          <a:endParaRPr lang="tr-TR"/>
        </a:p>
      </dgm:t>
    </dgm:pt>
    <dgm:pt modelId="{C41887E6-BC69-4417-96B2-64D4B00239EA}">
      <dgm:prSet>
        <dgm:style>
          <a:lnRef idx="2">
            <a:schemeClr val="accent5"/>
          </a:lnRef>
          <a:fillRef idx="1">
            <a:schemeClr val="lt1"/>
          </a:fillRef>
          <a:effectRef idx="0">
            <a:schemeClr val="accent5"/>
          </a:effectRef>
          <a:fontRef idx="minor">
            <a:schemeClr val="dk1"/>
          </a:fontRef>
        </dgm:style>
      </dgm:prSet>
      <dgm:spPr/>
      <dgm:t>
        <a:bodyPr/>
        <a:lstStyle/>
        <a:p>
          <a:r>
            <a:rPr lang="tr-TR" smtClean="0"/>
            <a:t>Kontrol faaliyetleri belirlenirken fayda-maliyet analizinin uygulama zorluğu bulunmaktadır.</a:t>
          </a:r>
          <a:endParaRPr lang="tr-TR"/>
        </a:p>
      </dgm:t>
    </dgm:pt>
    <dgm:pt modelId="{39B1A2DB-2A6B-4BED-B348-D117A83D3E2B}" type="parTrans" cxnId="{ADAA11FB-2CD3-425B-993A-B6C80CAC3683}">
      <dgm:prSet/>
      <dgm:spPr/>
      <dgm:t>
        <a:bodyPr/>
        <a:lstStyle/>
        <a:p>
          <a:endParaRPr lang="tr-TR"/>
        </a:p>
      </dgm:t>
    </dgm:pt>
    <dgm:pt modelId="{E66D56CC-36CB-484D-90F8-64B58C7304E8}" type="sibTrans" cxnId="{ADAA11FB-2CD3-425B-993A-B6C80CAC3683}">
      <dgm:prSet/>
      <dgm:spPr/>
      <dgm:t>
        <a:bodyPr/>
        <a:lstStyle/>
        <a:p>
          <a:endParaRPr lang="tr-TR"/>
        </a:p>
      </dgm:t>
    </dgm:pt>
    <dgm:pt modelId="{EC211197-DA8C-4E7F-8CA0-C46C04921F51}">
      <dgm:prSet>
        <dgm:style>
          <a:lnRef idx="2">
            <a:schemeClr val="accent5"/>
          </a:lnRef>
          <a:fillRef idx="1">
            <a:schemeClr val="lt1"/>
          </a:fillRef>
          <a:effectRef idx="0">
            <a:schemeClr val="accent5"/>
          </a:effectRef>
          <a:fontRef idx="minor">
            <a:schemeClr val="dk1"/>
          </a:fontRef>
        </dgm:style>
      </dgm:prSet>
      <dgm:spPr/>
      <dgm:t>
        <a:bodyPr/>
        <a:lstStyle/>
        <a:p>
          <a:r>
            <a:rPr lang="tr-TR" smtClean="0"/>
            <a:t>Kontrol faaliyetlerin etkili bir şekilde işletilmesi için Başkanlığımız tarafından başlatılan risk yönetimi çalışmalarının ve bu doğrultuda tespit edilen riskler ile stratejik amaç ve hedeflere ilişkin belirlenen riskler ve kontrol faaliyetleri revize edilmelidir.</a:t>
          </a:r>
          <a:endParaRPr lang="tr-TR"/>
        </a:p>
      </dgm:t>
    </dgm:pt>
    <dgm:pt modelId="{345A6A35-20CB-4292-AE26-66AD95B70155}" type="parTrans" cxnId="{7769BA89-7D55-4886-A731-62AF4C03DE05}">
      <dgm:prSet/>
      <dgm:spPr/>
      <dgm:t>
        <a:bodyPr/>
        <a:lstStyle/>
        <a:p>
          <a:endParaRPr lang="tr-TR"/>
        </a:p>
      </dgm:t>
    </dgm:pt>
    <dgm:pt modelId="{231131CA-51AD-4637-878E-C1347FC47027}" type="sibTrans" cxnId="{7769BA89-7D55-4886-A731-62AF4C03DE05}">
      <dgm:prSet/>
      <dgm:spPr/>
      <dgm:t>
        <a:bodyPr/>
        <a:lstStyle/>
        <a:p>
          <a:endParaRPr lang="tr-TR"/>
        </a:p>
      </dgm:t>
    </dgm:pt>
    <dgm:pt modelId="{D6B515FB-7E35-4523-8B7F-555B515DB6DF}">
      <dgm:prSet>
        <dgm:style>
          <a:lnRef idx="2">
            <a:schemeClr val="accent5"/>
          </a:lnRef>
          <a:fillRef idx="1">
            <a:schemeClr val="lt1"/>
          </a:fillRef>
          <a:effectRef idx="0">
            <a:schemeClr val="accent5"/>
          </a:effectRef>
          <a:fontRef idx="minor">
            <a:schemeClr val="dk1"/>
          </a:fontRef>
        </dgm:style>
      </dgm:prSet>
      <dgm:spPr/>
      <dgm:t>
        <a:bodyPr/>
        <a:lstStyle/>
        <a:p>
          <a:r>
            <a:rPr lang="tr-TR" dirty="0" smtClean="0"/>
            <a:t>Yönetmelik, yönerge, usul ve esaslar gibi </a:t>
          </a:r>
          <a:r>
            <a:rPr lang="tr-TR" dirty="0" err="1" smtClean="0"/>
            <a:t>mevzuatsal</a:t>
          </a:r>
          <a:r>
            <a:rPr lang="tr-TR" dirty="0" smtClean="0"/>
            <a:t> düzenlemeler güncellenerek uyumlaştırılmalıdır.</a:t>
          </a:r>
          <a:endParaRPr lang="tr-TR" dirty="0"/>
        </a:p>
      </dgm:t>
    </dgm:pt>
    <dgm:pt modelId="{7DAFB072-F1A4-45C0-8F51-B50BC4AAE791}" type="parTrans" cxnId="{62DFE801-416A-4FCF-A11D-F082E91EF137}">
      <dgm:prSet/>
      <dgm:spPr/>
      <dgm:t>
        <a:bodyPr/>
        <a:lstStyle/>
        <a:p>
          <a:endParaRPr lang="tr-TR"/>
        </a:p>
      </dgm:t>
    </dgm:pt>
    <dgm:pt modelId="{F92C040B-75AE-4D01-8C06-29B21BD35A2C}" type="sibTrans" cxnId="{62DFE801-416A-4FCF-A11D-F082E91EF137}">
      <dgm:prSet/>
      <dgm:spPr/>
      <dgm:t>
        <a:bodyPr/>
        <a:lstStyle/>
        <a:p>
          <a:endParaRPr lang="tr-TR"/>
        </a:p>
      </dgm:t>
    </dgm:pt>
    <dgm:pt modelId="{1F98864C-AB01-484E-B3DA-D95FCF77F614}" type="pres">
      <dgm:prSet presAssocID="{87EE4AFF-874A-41E5-93D6-E924A9252C43}" presName="Name0" presStyleCnt="0">
        <dgm:presLayoutVars>
          <dgm:dir/>
          <dgm:animLvl val="lvl"/>
          <dgm:resizeHandles val="exact"/>
        </dgm:presLayoutVars>
      </dgm:prSet>
      <dgm:spPr/>
      <dgm:t>
        <a:bodyPr/>
        <a:lstStyle/>
        <a:p>
          <a:endParaRPr lang="tr-TR"/>
        </a:p>
      </dgm:t>
    </dgm:pt>
    <dgm:pt modelId="{64B58528-36C6-4C06-9130-ABD393A0BB7F}" type="pres">
      <dgm:prSet presAssocID="{A97FD67A-1EE7-4A7F-90ED-E28C15E3055A}" presName="linNode" presStyleCnt="0"/>
      <dgm:spPr/>
    </dgm:pt>
    <dgm:pt modelId="{C7F28933-AB79-4829-A7BC-DEE42C16F512}" type="pres">
      <dgm:prSet presAssocID="{A97FD67A-1EE7-4A7F-90ED-E28C15E3055A}" presName="parentText" presStyleLbl="node1" presStyleIdx="0" presStyleCnt="1" custScaleX="46485" custLinFactNeighborX="-13618">
        <dgm:presLayoutVars>
          <dgm:chMax val="1"/>
          <dgm:bulletEnabled val="1"/>
        </dgm:presLayoutVars>
      </dgm:prSet>
      <dgm:spPr/>
      <dgm:t>
        <a:bodyPr/>
        <a:lstStyle/>
        <a:p>
          <a:endParaRPr lang="tr-TR"/>
        </a:p>
      </dgm:t>
    </dgm:pt>
    <dgm:pt modelId="{3856BB3A-9C22-47BD-9B88-12221F21FE02}" type="pres">
      <dgm:prSet presAssocID="{A97FD67A-1EE7-4A7F-90ED-E28C15E3055A}" presName="descendantText" presStyleLbl="alignAccFollowNode1" presStyleIdx="0" presStyleCnt="1" custLinFactNeighborX="-411" custLinFactNeighborY="-1246">
        <dgm:presLayoutVars>
          <dgm:bulletEnabled val="1"/>
        </dgm:presLayoutVars>
      </dgm:prSet>
      <dgm:spPr/>
      <dgm:t>
        <a:bodyPr/>
        <a:lstStyle/>
        <a:p>
          <a:endParaRPr lang="tr-TR"/>
        </a:p>
      </dgm:t>
    </dgm:pt>
  </dgm:ptLst>
  <dgm:cxnLst>
    <dgm:cxn modelId="{9B58BEB3-FDC2-4789-A151-BAD4329FEB48}" type="presOf" srcId="{EC211197-DA8C-4E7F-8CA0-C46C04921F51}" destId="{3856BB3A-9C22-47BD-9B88-12221F21FE02}" srcOrd="0" destOrd="3" presId="urn:microsoft.com/office/officeart/2005/8/layout/vList5"/>
    <dgm:cxn modelId="{6ACA82F4-BDCD-4E97-88EF-120FC6987C55}" srcId="{A97FD67A-1EE7-4A7F-90ED-E28C15E3055A}" destId="{88314D68-A817-4A2E-8827-B7642EE6209D}" srcOrd="1" destOrd="0" parTransId="{AAE590A4-57F8-4994-92A3-DB8D87F095D8}" sibTransId="{4CD4AD63-D651-45D4-B29F-31327D1E8E09}"/>
    <dgm:cxn modelId="{7769BA89-7D55-4886-A731-62AF4C03DE05}" srcId="{A97FD67A-1EE7-4A7F-90ED-E28C15E3055A}" destId="{EC211197-DA8C-4E7F-8CA0-C46C04921F51}" srcOrd="3" destOrd="0" parTransId="{345A6A35-20CB-4292-AE26-66AD95B70155}" sibTransId="{231131CA-51AD-4637-878E-C1347FC47027}"/>
    <dgm:cxn modelId="{32BF6088-7763-4C9A-ACA0-9A33A0278663}" type="presOf" srcId="{76E6AC32-AF78-44C0-90DE-CE6F5B17E4B5}" destId="{3856BB3A-9C22-47BD-9B88-12221F21FE02}" srcOrd="0" destOrd="0" presId="urn:microsoft.com/office/officeart/2005/8/layout/vList5"/>
    <dgm:cxn modelId="{06D083DC-AD0C-47D5-900F-804835C27BD3}" srcId="{A97FD67A-1EE7-4A7F-90ED-E28C15E3055A}" destId="{76E6AC32-AF78-44C0-90DE-CE6F5B17E4B5}" srcOrd="0" destOrd="0" parTransId="{8A40D904-D621-46A8-A1D8-4409DC920169}" sibTransId="{2B172709-79D9-4800-8476-2CCC2A058C12}"/>
    <dgm:cxn modelId="{417BA916-7431-4BCC-B284-4DFBA887EFC6}" type="presOf" srcId="{C41887E6-BC69-4417-96B2-64D4B00239EA}" destId="{3856BB3A-9C22-47BD-9B88-12221F21FE02}" srcOrd="0" destOrd="2" presId="urn:microsoft.com/office/officeart/2005/8/layout/vList5"/>
    <dgm:cxn modelId="{73F822D5-3489-48DF-9906-80581A150B1F}" type="presOf" srcId="{88314D68-A817-4A2E-8827-B7642EE6209D}" destId="{3856BB3A-9C22-47BD-9B88-12221F21FE02}" srcOrd="0" destOrd="1" presId="urn:microsoft.com/office/officeart/2005/8/layout/vList5"/>
    <dgm:cxn modelId="{ADAA11FB-2CD3-425B-993A-B6C80CAC3683}" srcId="{A97FD67A-1EE7-4A7F-90ED-E28C15E3055A}" destId="{C41887E6-BC69-4417-96B2-64D4B00239EA}" srcOrd="2" destOrd="0" parTransId="{39B1A2DB-2A6B-4BED-B348-D117A83D3E2B}" sibTransId="{E66D56CC-36CB-484D-90F8-64B58C7304E8}"/>
    <dgm:cxn modelId="{3D76F680-EA8B-4D76-8258-64558CDF091B}" type="presOf" srcId="{A97FD67A-1EE7-4A7F-90ED-E28C15E3055A}" destId="{C7F28933-AB79-4829-A7BC-DEE42C16F512}" srcOrd="0" destOrd="0" presId="urn:microsoft.com/office/officeart/2005/8/layout/vList5"/>
    <dgm:cxn modelId="{62DFE801-416A-4FCF-A11D-F082E91EF137}" srcId="{A97FD67A-1EE7-4A7F-90ED-E28C15E3055A}" destId="{D6B515FB-7E35-4523-8B7F-555B515DB6DF}" srcOrd="4" destOrd="0" parTransId="{7DAFB072-F1A4-45C0-8F51-B50BC4AAE791}" sibTransId="{F92C040B-75AE-4D01-8C06-29B21BD35A2C}"/>
    <dgm:cxn modelId="{7A588F67-8778-4164-AD73-B0D2D5033D82}" type="presOf" srcId="{87EE4AFF-874A-41E5-93D6-E924A9252C43}" destId="{1F98864C-AB01-484E-B3DA-D95FCF77F614}" srcOrd="0" destOrd="0" presId="urn:microsoft.com/office/officeart/2005/8/layout/vList5"/>
    <dgm:cxn modelId="{6AE40455-A283-4996-8687-F519381B39BA}" srcId="{87EE4AFF-874A-41E5-93D6-E924A9252C43}" destId="{A97FD67A-1EE7-4A7F-90ED-E28C15E3055A}" srcOrd="0" destOrd="0" parTransId="{F0CFE98C-1802-4908-9B97-5F441C193349}" sibTransId="{497D99AA-79F9-4FEF-9096-60F5E06BF2A9}"/>
    <dgm:cxn modelId="{62B030AB-26AE-4EC1-AD9C-279CBF054B89}" type="presOf" srcId="{D6B515FB-7E35-4523-8B7F-555B515DB6DF}" destId="{3856BB3A-9C22-47BD-9B88-12221F21FE02}" srcOrd="0" destOrd="4" presId="urn:microsoft.com/office/officeart/2005/8/layout/vList5"/>
    <dgm:cxn modelId="{AF3C7FB6-4B32-42E5-90DC-05FC1B23B0DE}" type="presParOf" srcId="{1F98864C-AB01-484E-B3DA-D95FCF77F614}" destId="{64B58528-36C6-4C06-9130-ABD393A0BB7F}" srcOrd="0" destOrd="0" presId="urn:microsoft.com/office/officeart/2005/8/layout/vList5"/>
    <dgm:cxn modelId="{68C13039-4AA6-4519-A28F-A5421A1660D7}" type="presParOf" srcId="{64B58528-36C6-4C06-9130-ABD393A0BB7F}" destId="{C7F28933-AB79-4829-A7BC-DEE42C16F512}" srcOrd="0" destOrd="0" presId="urn:microsoft.com/office/officeart/2005/8/layout/vList5"/>
    <dgm:cxn modelId="{991B2FE9-A3A8-460C-8967-EECE34ED703B}" type="presParOf" srcId="{64B58528-36C6-4C06-9130-ABD393A0BB7F}" destId="{3856BB3A-9C22-47BD-9B88-12221F21FE0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7EE4AFF-874A-41E5-93D6-E924A9252C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A97FD67A-1EE7-4A7F-90ED-E28C15E3055A}">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BİLGİ VE İLETİŞİM (GÜÇLÜ YÖNLER)</a:t>
          </a:r>
          <a:endParaRPr lang="tr-TR" dirty="0"/>
        </a:p>
      </dgm:t>
    </dgm:pt>
    <dgm:pt modelId="{F0CFE98C-1802-4908-9B97-5F441C193349}" type="parTrans" cxnId="{6AE40455-A283-4996-8687-F519381B39BA}">
      <dgm:prSet/>
      <dgm:spPr/>
      <dgm:t>
        <a:bodyPr/>
        <a:lstStyle/>
        <a:p>
          <a:endParaRPr lang="tr-TR"/>
        </a:p>
      </dgm:t>
    </dgm:pt>
    <dgm:pt modelId="{497D99AA-79F9-4FEF-9096-60F5E06BF2A9}" type="sibTrans" cxnId="{6AE40455-A283-4996-8687-F519381B39BA}">
      <dgm:prSet/>
      <dgm:spPr/>
      <dgm:t>
        <a:bodyPr/>
        <a:lstStyle/>
        <a:p>
          <a:endParaRPr lang="tr-TR"/>
        </a:p>
      </dgm:t>
    </dgm:pt>
    <dgm:pt modelId="{76E6AC32-AF78-44C0-90DE-CE6F5B17E4B5}">
      <dgm:prSet phldrT="[Metin]">
        <dgm:style>
          <a:lnRef idx="2">
            <a:schemeClr val="accent5"/>
          </a:lnRef>
          <a:fillRef idx="1">
            <a:schemeClr val="lt1"/>
          </a:fillRef>
          <a:effectRef idx="0">
            <a:schemeClr val="accent5"/>
          </a:effectRef>
          <a:fontRef idx="minor">
            <a:schemeClr val="dk1"/>
          </a:fontRef>
        </dgm:style>
      </dgm:prSet>
      <dgm:spPr/>
      <dgm:t>
        <a:bodyPr/>
        <a:lstStyle/>
        <a:p>
          <a:r>
            <a:rPr lang="tr-TR" smtClean="0"/>
            <a:t>Dikey ve yatay iletişim kanallarının açık olması</a:t>
          </a:r>
          <a:endParaRPr lang="tr-TR" dirty="0"/>
        </a:p>
      </dgm:t>
    </dgm:pt>
    <dgm:pt modelId="{8A40D904-D621-46A8-A1D8-4409DC920169}" type="parTrans" cxnId="{06D083DC-AD0C-47D5-900F-804835C27BD3}">
      <dgm:prSet/>
      <dgm:spPr/>
      <dgm:t>
        <a:bodyPr/>
        <a:lstStyle/>
        <a:p>
          <a:endParaRPr lang="tr-TR"/>
        </a:p>
      </dgm:t>
    </dgm:pt>
    <dgm:pt modelId="{2B172709-79D9-4800-8476-2CCC2A058C12}" type="sibTrans" cxnId="{06D083DC-AD0C-47D5-900F-804835C27BD3}">
      <dgm:prSet/>
      <dgm:spPr/>
      <dgm:t>
        <a:bodyPr/>
        <a:lstStyle/>
        <a:p>
          <a:endParaRPr lang="tr-TR"/>
        </a:p>
      </dgm:t>
    </dgm:pt>
    <dgm:pt modelId="{7D030C93-1382-4C1C-A311-02BCCFC4FF7B}">
      <dgm:prSet>
        <dgm:style>
          <a:lnRef idx="2">
            <a:schemeClr val="accent5"/>
          </a:lnRef>
          <a:fillRef idx="1">
            <a:schemeClr val="lt1"/>
          </a:fillRef>
          <a:effectRef idx="0">
            <a:schemeClr val="accent5"/>
          </a:effectRef>
          <a:fontRef idx="minor">
            <a:schemeClr val="dk1"/>
          </a:fontRef>
        </dgm:style>
      </dgm:prSet>
      <dgm:spPr/>
      <dgm:t>
        <a:bodyPr/>
        <a:lstStyle/>
        <a:p>
          <a:r>
            <a:rPr lang="tr-TR" dirty="0" smtClean="0"/>
            <a:t>Doğru ve kaliteli bilgi üretimi ile kurum içi ve kurum dışı etkili iletişim faaliyetlerinin olması</a:t>
          </a:r>
          <a:endParaRPr lang="tr-TR" dirty="0"/>
        </a:p>
      </dgm:t>
    </dgm:pt>
    <dgm:pt modelId="{7BD16CB8-95D3-4BE8-A8CD-F45825EA62AD}" type="parTrans" cxnId="{7659CD8C-A2E0-4D29-BF22-8D21D0C1F8CE}">
      <dgm:prSet/>
      <dgm:spPr/>
      <dgm:t>
        <a:bodyPr/>
        <a:lstStyle/>
        <a:p>
          <a:endParaRPr lang="tr-TR"/>
        </a:p>
      </dgm:t>
    </dgm:pt>
    <dgm:pt modelId="{137CD293-96CD-44E3-9615-0BFE06368A76}" type="sibTrans" cxnId="{7659CD8C-A2E0-4D29-BF22-8D21D0C1F8CE}">
      <dgm:prSet/>
      <dgm:spPr/>
      <dgm:t>
        <a:bodyPr/>
        <a:lstStyle/>
        <a:p>
          <a:endParaRPr lang="tr-TR"/>
        </a:p>
      </dgm:t>
    </dgm:pt>
    <dgm:pt modelId="{B337D111-379B-410C-8BDD-FD3DF25AA532}">
      <dgm:prSet>
        <dgm:style>
          <a:lnRef idx="2">
            <a:schemeClr val="accent5"/>
          </a:lnRef>
          <a:fillRef idx="1">
            <a:schemeClr val="lt1"/>
          </a:fillRef>
          <a:effectRef idx="0">
            <a:schemeClr val="accent5"/>
          </a:effectRef>
          <a:fontRef idx="minor">
            <a:schemeClr val="dk1"/>
          </a:fontRef>
        </dgm:style>
      </dgm:prSet>
      <dgm:spPr/>
      <dgm:t>
        <a:bodyPr/>
        <a:lstStyle/>
        <a:p>
          <a:r>
            <a:rPr lang="tr-TR" smtClean="0"/>
            <a:t>Kayıt ve dosyalama işlemleri için Elektronik Belge Yönetim Sisteminin tüm birimlerde kullanımının sağlanmış olması</a:t>
          </a:r>
          <a:endParaRPr lang="tr-TR"/>
        </a:p>
      </dgm:t>
    </dgm:pt>
    <dgm:pt modelId="{55A4E9FF-DE5E-4626-811B-1BF0A01CBF98}" type="parTrans" cxnId="{359097B5-9D50-4A76-89EF-332B94D08B56}">
      <dgm:prSet/>
      <dgm:spPr/>
      <dgm:t>
        <a:bodyPr/>
        <a:lstStyle/>
        <a:p>
          <a:endParaRPr lang="tr-TR"/>
        </a:p>
      </dgm:t>
    </dgm:pt>
    <dgm:pt modelId="{ADCE868A-031C-4626-8223-8F4349EA49C3}" type="sibTrans" cxnId="{359097B5-9D50-4A76-89EF-332B94D08B56}">
      <dgm:prSet/>
      <dgm:spPr/>
      <dgm:t>
        <a:bodyPr/>
        <a:lstStyle/>
        <a:p>
          <a:endParaRPr lang="tr-TR"/>
        </a:p>
      </dgm:t>
    </dgm:pt>
    <dgm:pt modelId="{1F98864C-AB01-484E-B3DA-D95FCF77F614}" type="pres">
      <dgm:prSet presAssocID="{87EE4AFF-874A-41E5-93D6-E924A9252C43}" presName="Name0" presStyleCnt="0">
        <dgm:presLayoutVars>
          <dgm:dir/>
          <dgm:animLvl val="lvl"/>
          <dgm:resizeHandles val="exact"/>
        </dgm:presLayoutVars>
      </dgm:prSet>
      <dgm:spPr/>
      <dgm:t>
        <a:bodyPr/>
        <a:lstStyle/>
        <a:p>
          <a:endParaRPr lang="tr-TR"/>
        </a:p>
      </dgm:t>
    </dgm:pt>
    <dgm:pt modelId="{64B58528-36C6-4C06-9130-ABD393A0BB7F}" type="pres">
      <dgm:prSet presAssocID="{A97FD67A-1EE7-4A7F-90ED-E28C15E3055A}" presName="linNode" presStyleCnt="0"/>
      <dgm:spPr/>
    </dgm:pt>
    <dgm:pt modelId="{C7F28933-AB79-4829-A7BC-DEE42C16F512}" type="pres">
      <dgm:prSet presAssocID="{A97FD67A-1EE7-4A7F-90ED-E28C15E3055A}" presName="parentText" presStyleLbl="node1" presStyleIdx="0" presStyleCnt="1" custScaleX="47166" custLinFactNeighborX="-12136" custLinFactNeighborY="-2672">
        <dgm:presLayoutVars>
          <dgm:chMax val="1"/>
          <dgm:bulletEnabled val="1"/>
        </dgm:presLayoutVars>
      </dgm:prSet>
      <dgm:spPr/>
      <dgm:t>
        <a:bodyPr/>
        <a:lstStyle/>
        <a:p>
          <a:endParaRPr lang="tr-TR"/>
        </a:p>
      </dgm:t>
    </dgm:pt>
    <dgm:pt modelId="{3856BB3A-9C22-47BD-9B88-12221F21FE02}" type="pres">
      <dgm:prSet presAssocID="{A97FD67A-1EE7-4A7F-90ED-E28C15E3055A}" presName="descendantText" presStyleLbl="alignAccFollowNode1" presStyleIdx="0" presStyleCnt="1" custLinFactNeighborX="-2858" custLinFactNeighborY="445">
        <dgm:presLayoutVars>
          <dgm:bulletEnabled val="1"/>
        </dgm:presLayoutVars>
      </dgm:prSet>
      <dgm:spPr/>
      <dgm:t>
        <a:bodyPr/>
        <a:lstStyle/>
        <a:p>
          <a:endParaRPr lang="tr-TR"/>
        </a:p>
      </dgm:t>
    </dgm:pt>
  </dgm:ptLst>
  <dgm:cxnLst>
    <dgm:cxn modelId="{EC8F8281-09E9-4DAE-93A7-EFD373E38CA5}" type="presOf" srcId="{7D030C93-1382-4C1C-A311-02BCCFC4FF7B}" destId="{3856BB3A-9C22-47BD-9B88-12221F21FE02}" srcOrd="0" destOrd="1" presId="urn:microsoft.com/office/officeart/2005/8/layout/vList5"/>
    <dgm:cxn modelId="{32BF6088-7763-4C9A-ACA0-9A33A0278663}" type="presOf" srcId="{76E6AC32-AF78-44C0-90DE-CE6F5B17E4B5}" destId="{3856BB3A-9C22-47BD-9B88-12221F21FE02}" srcOrd="0" destOrd="0" presId="urn:microsoft.com/office/officeart/2005/8/layout/vList5"/>
    <dgm:cxn modelId="{AA3ACCB7-F899-4711-B390-B699ACA73B56}" type="presOf" srcId="{B337D111-379B-410C-8BDD-FD3DF25AA532}" destId="{3856BB3A-9C22-47BD-9B88-12221F21FE02}" srcOrd="0" destOrd="2" presId="urn:microsoft.com/office/officeart/2005/8/layout/vList5"/>
    <dgm:cxn modelId="{06D083DC-AD0C-47D5-900F-804835C27BD3}" srcId="{A97FD67A-1EE7-4A7F-90ED-E28C15E3055A}" destId="{76E6AC32-AF78-44C0-90DE-CE6F5B17E4B5}" srcOrd="0" destOrd="0" parTransId="{8A40D904-D621-46A8-A1D8-4409DC920169}" sibTransId="{2B172709-79D9-4800-8476-2CCC2A058C12}"/>
    <dgm:cxn modelId="{7659CD8C-A2E0-4D29-BF22-8D21D0C1F8CE}" srcId="{A97FD67A-1EE7-4A7F-90ED-E28C15E3055A}" destId="{7D030C93-1382-4C1C-A311-02BCCFC4FF7B}" srcOrd="1" destOrd="0" parTransId="{7BD16CB8-95D3-4BE8-A8CD-F45825EA62AD}" sibTransId="{137CD293-96CD-44E3-9615-0BFE06368A76}"/>
    <dgm:cxn modelId="{3D76F680-EA8B-4D76-8258-64558CDF091B}" type="presOf" srcId="{A97FD67A-1EE7-4A7F-90ED-E28C15E3055A}" destId="{C7F28933-AB79-4829-A7BC-DEE42C16F512}" srcOrd="0" destOrd="0" presId="urn:microsoft.com/office/officeart/2005/8/layout/vList5"/>
    <dgm:cxn modelId="{7A588F67-8778-4164-AD73-B0D2D5033D82}" type="presOf" srcId="{87EE4AFF-874A-41E5-93D6-E924A9252C43}" destId="{1F98864C-AB01-484E-B3DA-D95FCF77F614}" srcOrd="0" destOrd="0" presId="urn:microsoft.com/office/officeart/2005/8/layout/vList5"/>
    <dgm:cxn modelId="{359097B5-9D50-4A76-89EF-332B94D08B56}" srcId="{A97FD67A-1EE7-4A7F-90ED-E28C15E3055A}" destId="{B337D111-379B-410C-8BDD-FD3DF25AA532}" srcOrd="2" destOrd="0" parTransId="{55A4E9FF-DE5E-4626-811B-1BF0A01CBF98}" sibTransId="{ADCE868A-031C-4626-8223-8F4349EA49C3}"/>
    <dgm:cxn modelId="{6AE40455-A283-4996-8687-F519381B39BA}" srcId="{87EE4AFF-874A-41E5-93D6-E924A9252C43}" destId="{A97FD67A-1EE7-4A7F-90ED-E28C15E3055A}" srcOrd="0" destOrd="0" parTransId="{F0CFE98C-1802-4908-9B97-5F441C193349}" sibTransId="{497D99AA-79F9-4FEF-9096-60F5E06BF2A9}"/>
    <dgm:cxn modelId="{AF3C7FB6-4B32-42E5-90DC-05FC1B23B0DE}" type="presParOf" srcId="{1F98864C-AB01-484E-B3DA-D95FCF77F614}" destId="{64B58528-36C6-4C06-9130-ABD393A0BB7F}" srcOrd="0" destOrd="0" presId="urn:microsoft.com/office/officeart/2005/8/layout/vList5"/>
    <dgm:cxn modelId="{68C13039-4AA6-4519-A28F-A5421A1660D7}" type="presParOf" srcId="{64B58528-36C6-4C06-9130-ABD393A0BB7F}" destId="{C7F28933-AB79-4829-A7BC-DEE42C16F512}" srcOrd="0" destOrd="0" presId="urn:microsoft.com/office/officeart/2005/8/layout/vList5"/>
    <dgm:cxn modelId="{991B2FE9-A3A8-460C-8967-EECE34ED703B}" type="presParOf" srcId="{64B58528-36C6-4C06-9130-ABD393A0BB7F}" destId="{3856BB3A-9C22-47BD-9B88-12221F21FE0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DA90F8-7199-4364-B412-813E7EDE96F3}"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E2C0200D-8EE2-4474-AE92-8710C20C33C1}">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2400" i="1" dirty="0" smtClean="0">
              <a:latin typeface="Times New Roman" panose="02020603050405020304" pitchFamily="18" charset="0"/>
              <a:cs typeface="Times New Roman" panose="02020603050405020304" pitchFamily="18" charset="0"/>
            </a:rPr>
            <a:t>‘’Üst yöneticiler, idarede iç kontrol sisteminin oluşturulmasını sağlar, işleyişi izler ve gerekli tedbirleri alır.</a:t>
          </a:r>
          <a:endParaRPr lang="tr-TR" sz="2400" dirty="0" smtClean="0">
            <a:latin typeface="Times New Roman" panose="02020603050405020304" pitchFamily="18" charset="0"/>
            <a:cs typeface="Times New Roman" panose="02020603050405020304" pitchFamily="18" charset="0"/>
          </a:endParaRPr>
        </a:p>
        <a:p>
          <a:r>
            <a:rPr lang="tr-TR" sz="2400" i="1" dirty="0" smtClean="0">
              <a:latin typeface="Times New Roman" panose="02020603050405020304" pitchFamily="18" charset="0"/>
              <a:cs typeface="Times New Roman" panose="02020603050405020304" pitchFamily="18" charset="0"/>
            </a:rPr>
            <a:t>Harcama yetkilileri görev ve yetki alanları çerçevesinde idari ve malî karar ve işlemlere ilişkin olarak iç kontrolün işleyişinden sorumludur. Harcama yetkilileri birimlerinde iç kontrol sistemini oluşturur, uygular, izler ve geliştirir.</a:t>
          </a:r>
          <a:endParaRPr lang="tr-TR" sz="2400" dirty="0" smtClean="0">
            <a:latin typeface="Times New Roman" panose="02020603050405020304" pitchFamily="18" charset="0"/>
            <a:cs typeface="Times New Roman" panose="02020603050405020304" pitchFamily="18" charset="0"/>
          </a:endParaRPr>
        </a:p>
        <a:p>
          <a:r>
            <a:rPr lang="tr-TR" sz="2000" i="1" dirty="0" smtClean="0"/>
            <a:t>Diğer yöneticiler ve personel, görev ve yetkileri çerçevesinde, iç kontrol sisteminin uygulanmasından sorumludur.</a:t>
          </a:r>
          <a:endParaRPr lang="tr-TR" sz="2000" dirty="0">
            <a:latin typeface="Times New Roman" panose="02020603050405020304" pitchFamily="18" charset="0"/>
            <a:cs typeface="Times New Roman" panose="02020603050405020304" pitchFamily="18" charset="0"/>
          </a:endParaRPr>
        </a:p>
      </dgm:t>
    </dgm:pt>
    <dgm:pt modelId="{B5728188-5012-4714-9351-64BB3654B80C}" type="parTrans" cxnId="{FC95A4B0-486B-4C7F-8697-4DA4277E9A10}">
      <dgm:prSet/>
      <dgm:spPr/>
      <dgm:t>
        <a:bodyPr/>
        <a:lstStyle/>
        <a:p>
          <a:endParaRPr lang="tr-TR"/>
        </a:p>
      </dgm:t>
    </dgm:pt>
    <dgm:pt modelId="{2DEB19D8-6C2E-4CFC-BEBF-BAFABB352EDF}" type="sibTrans" cxnId="{FC95A4B0-486B-4C7F-8697-4DA4277E9A10}">
      <dgm:prSet/>
      <dgm:spPr/>
      <dgm:t>
        <a:bodyPr/>
        <a:lstStyle/>
        <a:p>
          <a:endParaRPr lang="tr-TR"/>
        </a:p>
      </dgm:t>
    </dgm:pt>
    <dgm:pt modelId="{4E1CCEEF-5F10-4216-A679-D0229A5150E4}" type="pres">
      <dgm:prSet presAssocID="{3EDA90F8-7199-4364-B412-813E7EDE96F3}" presName="Name0" presStyleCnt="0">
        <dgm:presLayoutVars>
          <dgm:chPref val="1"/>
          <dgm:dir/>
          <dgm:animOne val="branch"/>
          <dgm:animLvl val="lvl"/>
          <dgm:resizeHandles/>
        </dgm:presLayoutVars>
      </dgm:prSet>
      <dgm:spPr/>
      <dgm:t>
        <a:bodyPr/>
        <a:lstStyle/>
        <a:p>
          <a:endParaRPr lang="tr-TR"/>
        </a:p>
      </dgm:t>
    </dgm:pt>
    <dgm:pt modelId="{868C2D12-EF15-48DA-88E4-CE3242B0E1D6}" type="pres">
      <dgm:prSet presAssocID="{E2C0200D-8EE2-4474-AE92-8710C20C33C1}" presName="vertOne" presStyleCnt="0"/>
      <dgm:spPr/>
    </dgm:pt>
    <dgm:pt modelId="{B6AA33CE-2BF1-4CC7-ACB0-6194E612495E}" type="pres">
      <dgm:prSet presAssocID="{E2C0200D-8EE2-4474-AE92-8710C20C33C1}" presName="txOne" presStyleLbl="node0" presStyleIdx="0" presStyleCnt="1" custLinFactNeighborX="175">
        <dgm:presLayoutVars>
          <dgm:chPref val="3"/>
        </dgm:presLayoutVars>
      </dgm:prSet>
      <dgm:spPr/>
      <dgm:t>
        <a:bodyPr/>
        <a:lstStyle/>
        <a:p>
          <a:endParaRPr lang="tr-TR"/>
        </a:p>
      </dgm:t>
    </dgm:pt>
    <dgm:pt modelId="{6A479349-EFFE-4E9C-BB70-5706D080DD3F}" type="pres">
      <dgm:prSet presAssocID="{E2C0200D-8EE2-4474-AE92-8710C20C33C1}" presName="horzOne" presStyleCnt="0"/>
      <dgm:spPr/>
    </dgm:pt>
  </dgm:ptLst>
  <dgm:cxnLst>
    <dgm:cxn modelId="{08B0EA16-AE6F-45A3-83EF-AF295A92CB16}" type="presOf" srcId="{3EDA90F8-7199-4364-B412-813E7EDE96F3}" destId="{4E1CCEEF-5F10-4216-A679-D0229A5150E4}" srcOrd="0" destOrd="0" presId="urn:microsoft.com/office/officeart/2005/8/layout/hierarchy4"/>
    <dgm:cxn modelId="{FC95A4B0-486B-4C7F-8697-4DA4277E9A10}" srcId="{3EDA90F8-7199-4364-B412-813E7EDE96F3}" destId="{E2C0200D-8EE2-4474-AE92-8710C20C33C1}" srcOrd="0" destOrd="0" parTransId="{B5728188-5012-4714-9351-64BB3654B80C}" sibTransId="{2DEB19D8-6C2E-4CFC-BEBF-BAFABB352EDF}"/>
    <dgm:cxn modelId="{65292DB6-C6CC-4422-AA06-BA439CD4C7D0}" type="presOf" srcId="{E2C0200D-8EE2-4474-AE92-8710C20C33C1}" destId="{B6AA33CE-2BF1-4CC7-ACB0-6194E612495E}" srcOrd="0" destOrd="0" presId="urn:microsoft.com/office/officeart/2005/8/layout/hierarchy4"/>
    <dgm:cxn modelId="{86794E8D-6D1C-48A3-A33B-0259378B7314}" type="presParOf" srcId="{4E1CCEEF-5F10-4216-A679-D0229A5150E4}" destId="{868C2D12-EF15-48DA-88E4-CE3242B0E1D6}" srcOrd="0" destOrd="0" presId="urn:microsoft.com/office/officeart/2005/8/layout/hierarchy4"/>
    <dgm:cxn modelId="{EDF142CC-6936-40B6-93A4-4C2ED9B92BF6}" type="presParOf" srcId="{868C2D12-EF15-48DA-88E4-CE3242B0E1D6}" destId="{B6AA33CE-2BF1-4CC7-ACB0-6194E612495E}" srcOrd="0" destOrd="0" presId="urn:microsoft.com/office/officeart/2005/8/layout/hierarchy4"/>
    <dgm:cxn modelId="{5A251F80-054F-4257-B71C-17BCCF80304D}" type="presParOf" srcId="{868C2D12-EF15-48DA-88E4-CE3242B0E1D6}" destId="{6A479349-EFFE-4E9C-BB70-5706D080DD3F}"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87EE4AFF-874A-41E5-93D6-E924A9252C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A97FD67A-1EE7-4A7F-90ED-E28C15E3055A}">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BİLGİ VE İLETİŞİM (GELİŞTİRMEYE AÇIK ALANLAN)</a:t>
          </a:r>
          <a:endParaRPr lang="tr-TR" dirty="0"/>
        </a:p>
      </dgm:t>
    </dgm:pt>
    <dgm:pt modelId="{F0CFE98C-1802-4908-9B97-5F441C193349}" type="parTrans" cxnId="{6AE40455-A283-4996-8687-F519381B39BA}">
      <dgm:prSet/>
      <dgm:spPr/>
      <dgm:t>
        <a:bodyPr/>
        <a:lstStyle/>
        <a:p>
          <a:endParaRPr lang="tr-TR"/>
        </a:p>
      </dgm:t>
    </dgm:pt>
    <dgm:pt modelId="{497D99AA-79F9-4FEF-9096-60F5E06BF2A9}" type="sibTrans" cxnId="{6AE40455-A283-4996-8687-F519381B39BA}">
      <dgm:prSet/>
      <dgm:spPr/>
      <dgm:t>
        <a:bodyPr/>
        <a:lstStyle/>
        <a:p>
          <a:endParaRPr lang="tr-TR"/>
        </a:p>
      </dgm:t>
    </dgm:pt>
    <dgm:pt modelId="{76E6AC32-AF78-44C0-90DE-CE6F5B17E4B5}">
      <dgm:prSet phldrT="[Metin]">
        <dgm:style>
          <a:lnRef idx="2">
            <a:schemeClr val="accent5"/>
          </a:lnRef>
          <a:fillRef idx="1">
            <a:schemeClr val="lt1"/>
          </a:fillRef>
          <a:effectRef idx="0">
            <a:schemeClr val="accent5"/>
          </a:effectRef>
          <a:fontRef idx="minor">
            <a:schemeClr val="dk1"/>
          </a:fontRef>
        </dgm:style>
      </dgm:prSet>
      <dgm:spPr/>
      <dgm:t>
        <a:bodyPr/>
        <a:lstStyle/>
        <a:p>
          <a:pPr algn="just"/>
          <a:r>
            <a:rPr lang="tr-TR" dirty="0" smtClean="0"/>
            <a:t>Hangi işlerin, kime ve ne zaman raporlanacağı ile ilgili farkındalık artırılmalıdır.</a:t>
          </a:r>
          <a:endParaRPr lang="tr-TR" dirty="0"/>
        </a:p>
      </dgm:t>
    </dgm:pt>
    <dgm:pt modelId="{8A40D904-D621-46A8-A1D8-4409DC920169}" type="parTrans" cxnId="{06D083DC-AD0C-47D5-900F-804835C27BD3}">
      <dgm:prSet/>
      <dgm:spPr/>
      <dgm:t>
        <a:bodyPr/>
        <a:lstStyle/>
        <a:p>
          <a:endParaRPr lang="tr-TR"/>
        </a:p>
      </dgm:t>
    </dgm:pt>
    <dgm:pt modelId="{2B172709-79D9-4800-8476-2CCC2A058C12}" type="sibTrans" cxnId="{06D083DC-AD0C-47D5-900F-804835C27BD3}">
      <dgm:prSet/>
      <dgm:spPr/>
      <dgm:t>
        <a:bodyPr/>
        <a:lstStyle/>
        <a:p>
          <a:endParaRPr lang="tr-TR"/>
        </a:p>
      </dgm:t>
    </dgm:pt>
    <dgm:pt modelId="{C0738099-BDE2-41E6-81CD-67276F5CF83B}">
      <dgm:prSet>
        <dgm:style>
          <a:lnRef idx="2">
            <a:schemeClr val="accent5"/>
          </a:lnRef>
          <a:fillRef idx="1">
            <a:schemeClr val="lt1"/>
          </a:fillRef>
          <a:effectRef idx="0">
            <a:schemeClr val="accent5"/>
          </a:effectRef>
          <a:fontRef idx="minor">
            <a:schemeClr val="dk1"/>
          </a:fontRef>
        </dgm:style>
      </dgm:prSet>
      <dgm:spPr/>
      <dgm:t>
        <a:bodyPr/>
        <a:lstStyle/>
        <a:p>
          <a:r>
            <a:rPr lang="tr-TR" dirty="0" smtClean="0"/>
            <a:t>Bilgi ve iletişim standartları başlığı altında Başkanlığımızın faaliyetlerini; belirlenen hedefler doğrultusunda yerine getirip getirmediğinin izlenmesi ve hesap verilebilirliğin sağlanması için; veri toplama, verileri konsolide etme ve raporlamaya ilişkin süreçlerin sürekli takibi sağlanmalıdır.</a:t>
          </a:r>
          <a:endParaRPr lang="tr-TR" dirty="0"/>
        </a:p>
      </dgm:t>
    </dgm:pt>
    <dgm:pt modelId="{D2A2D9B1-C640-4DA8-81A4-4D14F32BC4AB}" type="parTrans" cxnId="{F502DB36-148A-48A7-A678-AE09DABAFEAB}">
      <dgm:prSet/>
      <dgm:spPr/>
      <dgm:t>
        <a:bodyPr/>
        <a:lstStyle/>
        <a:p>
          <a:endParaRPr lang="tr-TR"/>
        </a:p>
      </dgm:t>
    </dgm:pt>
    <dgm:pt modelId="{6A490AC8-DC59-45AF-B6F1-B8AE103634A9}" type="sibTrans" cxnId="{F502DB36-148A-48A7-A678-AE09DABAFEAB}">
      <dgm:prSet/>
      <dgm:spPr/>
      <dgm:t>
        <a:bodyPr/>
        <a:lstStyle/>
        <a:p>
          <a:endParaRPr lang="tr-TR"/>
        </a:p>
      </dgm:t>
    </dgm:pt>
    <dgm:pt modelId="{1F98864C-AB01-484E-B3DA-D95FCF77F614}" type="pres">
      <dgm:prSet presAssocID="{87EE4AFF-874A-41E5-93D6-E924A9252C43}" presName="Name0" presStyleCnt="0">
        <dgm:presLayoutVars>
          <dgm:dir/>
          <dgm:animLvl val="lvl"/>
          <dgm:resizeHandles val="exact"/>
        </dgm:presLayoutVars>
      </dgm:prSet>
      <dgm:spPr/>
      <dgm:t>
        <a:bodyPr/>
        <a:lstStyle/>
        <a:p>
          <a:endParaRPr lang="tr-TR"/>
        </a:p>
      </dgm:t>
    </dgm:pt>
    <dgm:pt modelId="{64B58528-36C6-4C06-9130-ABD393A0BB7F}" type="pres">
      <dgm:prSet presAssocID="{A97FD67A-1EE7-4A7F-90ED-E28C15E3055A}" presName="linNode" presStyleCnt="0"/>
      <dgm:spPr/>
    </dgm:pt>
    <dgm:pt modelId="{C7F28933-AB79-4829-A7BC-DEE42C16F512}" type="pres">
      <dgm:prSet presAssocID="{A97FD67A-1EE7-4A7F-90ED-E28C15E3055A}" presName="parentText" presStyleLbl="node1" presStyleIdx="0" presStyleCnt="1" custScaleX="44982" custLinFactNeighborX="-9867" custLinFactNeighborY="1782">
        <dgm:presLayoutVars>
          <dgm:chMax val="1"/>
          <dgm:bulletEnabled val="1"/>
        </dgm:presLayoutVars>
      </dgm:prSet>
      <dgm:spPr/>
      <dgm:t>
        <a:bodyPr/>
        <a:lstStyle/>
        <a:p>
          <a:endParaRPr lang="tr-TR"/>
        </a:p>
      </dgm:t>
    </dgm:pt>
    <dgm:pt modelId="{3856BB3A-9C22-47BD-9B88-12221F21FE02}" type="pres">
      <dgm:prSet presAssocID="{A97FD67A-1EE7-4A7F-90ED-E28C15E3055A}" presName="descendantText" presStyleLbl="alignAccFollowNode1" presStyleIdx="0" presStyleCnt="1" custLinFactNeighborX="-411" custLinFactNeighborY="-1246">
        <dgm:presLayoutVars>
          <dgm:bulletEnabled val="1"/>
        </dgm:presLayoutVars>
      </dgm:prSet>
      <dgm:spPr/>
      <dgm:t>
        <a:bodyPr/>
        <a:lstStyle/>
        <a:p>
          <a:endParaRPr lang="tr-TR"/>
        </a:p>
      </dgm:t>
    </dgm:pt>
  </dgm:ptLst>
  <dgm:cxnLst>
    <dgm:cxn modelId="{7A588F67-8778-4164-AD73-B0D2D5033D82}" type="presOf" srcId="{87EE4AFF-874A-41E5-93D6-E924A9252C43}" destId="{1F98864C-AB01-484E-B3DA-D95FCF77F614}" srcOrd="0" destOrd="0" presId="urn:microsoft.com/office/officeart/2005/8/layout/vList5"/>
    <dgm:cxn modelId="{32BF6088-7763-4C9A-ACA0-9A33A0278663}" type="presOf" srcId="{76E6AC32-AF78-44C0-90DE-CE6F5B17E4B5}" destId="{3856BB3A-9C22-47BD-9B88-12221F21FE02}" srcOrd="0" destOrd="0" presId="urn:microsoft.com/office/officeart/2005/8/layout/vList5"/>
    <dgm:cxn modelId="{3D76F680-EA8B-4D76-8258-64558CDF091B}" type="presOf" srcId="{A97FD67A-1EE7-4A7F-90ED-E28C15E3055A}" destId="{C7F28933-AB79-4829-A7BC-DEE42C16F512}" srcOrd="0" destOrd="0" presId="urn:microsoft.com/office/officeart/2005/8/layout/vList5"/>
    <dgm:cxn modelId="{F502DB36-148A-48A7-A678-AE09DABAFEAB}" srcId="{A97FD67A-1EE7-4A7F-90ED-E28C15E3055A}" destId="{C0738099-BDE2-41E6-81CD-67276F5CF83B}" srcOrd="1" destOrd="0" parTransId="{D2A2D9B1-C640-4DA8-81A4-4D14F32BC4AB}" sibTransId="{6A490AC8-DC59-45AF-B6F1-B8AE103634A9}"/>
    <dgm:cxn modelId="{06D083DC-AD0C-47D5-900F-804835C27BD3}" srcId="{A97FD67A-1EE7-4A7F-90ED-E28C15E3055A}" destId="{76E6AC32-AF78-44C0-90DE-CE6F5B17E4B5}" srcOrd="0" destOrd="0" parTransId="{8A40D904-D621-46A8-A1D8-4409DC920169}" sibTransId="{2B172709-79D9-4800-8476-2CCC2A058C12}"/>
    <dgm:cxn modelId="{6AE40455-A283-4996-8687-F519381B39BA}" srcId="{87EE4AFF-874A-41E5-93D6-E924A9252C43}" destId="{A97FD67A-1EE7-4A7F-90ED-E28C15E3055A}" srcOrd="0" destOrd="0" parTransId="{F0CFE98C-1802-4908-9B97-5F441C193349}" sibTransId="{497D99AA-79F9-4FEF-9096-60F5E06BF2A9}"/>
    <dgm:cxn modelId="{DABF699A-6151-4DC2-ABEA-5CF3AADF6ABF}" type="presOf" srcId="{C0738099-BDE2-41E6-81CD-67276F5CF83B}" destId="{3856BB3A-9C22-47BD-9B88-12221F21FE02}" srcOrd="0" destOrd="1" presId="urn:microsoft.com/office/officeart/2005/8/layout/vList5"/>
    <dgm:cxn modelId="{AF3C7FB6-4B32-42E5-90DC-05FC1B23B0DE}" type="presParOf" srcId="{1F98864C-AB01-484E-B3DA-D95FCF77F614}" destId="{64B58528-36C6-4C06-9130-ABD393A0BB7F}" srcOrd="0" destOrd="0" presId="urn:microsoft.com/office/officeart/2005/8/layout/vList5"/>
    <dgm:cxn modelId="{68C13039-4AA6-4519-A28F-A5421A1660D7}" type="presParOf" srcId="{64B58528-36C6-4C06-9130-ABD393A0BB7F}" destId="{C7F28933-AB79-4829-A7BC-DEE42C16F512}" srcOrd="0" destOrd="0" presId="urn:microsoft.com/office/officeart/2005/8/layout/vList5"/>
    <dgm:cxn modelId="{991B2FE9-A3A8-460C-8967-EECE34ED703B}" type="presParOf" srcId="{64B58528-36C6-4C06-9130-ABD393A0BB7F}" destId="{3856BB3A-9C22-47BD-9B88-12221F21FE0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87EE4AFF-874A-41E5-93D6-E924A9252C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A97FD67A-1EE7-4A7F-90ED-E28C15E3055A}">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İZLEME (GÜÇLÜ YÖNLER)</a:t>
          </a:r>
          <a:endParaRPr lang="tr-TR" dirty="0"/>
        </a:p>
      </dgm:t>
    </dgm:pt>
    <dgm:pt modelId="{F0CFE98C-1802-4908-9B97-5F441C193349}" type="parTrans" cxnId="{6AE40455-A283-4996-8687-F519381B39BA}">
      <dgm:prSet/>
      <dgm:spPr/>
      <dgm:t>
        <a:bodyPr/>
        <a:lstStyle/>
        <a:p>
          <a:endParaRPr lang="tr-TR"/>
        </a:p>
      </dgm:t>
    </dgm:pt>
    <dgm:pt modelId="{497D99AA-79F9-4FEF-9096-60F5E06BF2A9}" type="sibTrans" cxnId="{6AE40455-A283-4996-8687-F519381B39BA}">
      <dgm:prSet/>
      <dgm:spPr/>
      <dgm:t>
        <a:bodyPr/>
        <a:lstStyle/>
        <a:p>
          <a:endParaRPr lang="tr-TR"/>
        </a:p>
      </dgm:t>
    </dgm:pt>
    <dgm:pt modelId="{76E6AC32-AF78-44C0-90DE-CE6F5B17E4B5}">
      <dgm:prSet phldrT="[Metin]">
        <dgm:style>
          <a:lnRef idx="2">
            <a:schemeClr val="accent5"/>
          </a:lnRef>
          <a:fillRef idx="1">
            <a:schemeClr val="lt1"/>
          </a:fillRef>
          <a:effectRef idx="0">
            <a:schemeClr val="accent5"/>
          </a:effectRef>
          <a:fontRef idx="minor">
            <a:schemeClr val="dk1"/>
          </a:fontRef>
        </dgm:style>
      </dgm:prSet>
      <dgm:spPr/>
      <dgm:t>
        <a:bodyPr/>
        <a:lstStyle/>
        <a:p>
          <a:r>
            <a:rPr lang="tr-TR" smtClean="0"/>
            <a:t>İç kontrolün etkili bir şekilde işleyip işlemediği konusunda yöneticilere geri bildirimde bulunmaya olanak sağlayacak şekilde toplantılar düzenlenmesi</a:t>
          </a:r>
          <a:endParaRPr lang="tr-TR" dirty="0"/>
        </a:p>
      </dgm:t>
    </dgm:pt>
    <dgm:pt modelId="{8A40D904-D621-46A8-A1D8-4409DC920169}" type="parTrans" cxnId="{06D083DC-AD0C-47D5-900F-804835C27BD3}">
      <dgm:prSet/>
      <dgm:spPr/>
      <dgm:t>
        <a:bodyPr/>
        <a:lstStyle/>
        <a:p>
          <a:endParaRPr lang="tr-TR"/>
        </a:p>
      </dgm:t>
    </dgm:pt>
    <dgm:pt modelId="{2B172709-79D9-4800-8476-2CCC2A058C12}" type="sibTrans" cxnId="{06D083DC-AD0C-47D5-900F-804835C27BD3}">
      <dgm:prSet/>
      <dgm:spPr/>
      <dgm:t>
        <a:bodyPr/>
        <a:lstStyle/>
        <a:p>
          <a:endParaRPr lang="tr-TR"/>
        </a:p>
      </dgm:t>
    </dgm:pt>
    <dgm:pt modelId="{74DEDF71-AA7D-4CFC-98C5-39D49618127D}">
      <dgm:prSet>
        <dgm:style>
          <a:lnRef idx="2">
            <a:schemeClr val="accent5"/>
          </a:lnRef>
          <a:fillRef idx="1">
            <a:schemeClr val="lt1"/>
          </a:fillRef>
          <a:effectRef idx="0">
            <a:schemeClr val="accent5"/>
          </a:effectRef>
          <a:fontRef idx="minor">
            <a:schemeClr val="dk1"/>
          </a:fontRef>
        </dgm:style>
      </dgm:prSet>
      <dgm:spPr/>
      <dgm:t>
        <a:bodyPr/>
        <a:lstStyle/>
        <a:p>
          <a:r>
            <a:rPr lang="tr-TR" dirty="0" smtClean="0"/>
            <a:t>Mali raporların ve faaliyet raporlarının hazırlanması, gözden geçirilmesi, takibinin düzenli ve kontrollü bir şekilde yapılması, raporlardaki hata ve noksanlıkların kısa sürede telafi edilmesi için gerekli önlemlerin üst yönetici tarafından alınması</a:t>
          </a:r>
          <a:endParaRPr lang="tr-TR" dirty="0"/>
        </a:p>
      </dgm:t>
    </dgm:pt>
    <dgm:pt modelId="{C340A5A2-58F2-4E37-8D03-B4B601344826}" type="parTrans" cxnId="{FC234A7F-5DCF-4392-8E26-6BFED6ACBE82}">
      <dgm:prSet/>
      <dgm:spPr/>
      <dgm:t>
        <a:bodyPr/>
        <a:lstStyle/>
        <a:p>
          <a:endParaRPr lang="tr-TR"/>
        </a:p>
      </dgm:t>
    </dgm:pt>
    <dgm:pt modelId="{4E4368BA-2F12-4B90-B1A2-DFFE08A09BA3}" type="sibTrans" cxnId="{FC234A7F-5DCF-4392-8E26-6BFED6ACBE82}">
      <dgm:prSet/>
      <dgm:spPr/>
      <dgm:t>
        <a:bodyPr/>
        <a:lstStyle/>
        <a:p>
          <a:endParaRPr lang="tr-TR"/>
        </a:p>
      </dgm:t>
    </dgm:pt>
    <dgm:pt modelId="{FBA8F0E9-4E31-48D8-8962-1BD80B942668}">
      <dgm:prSet>
        <dgm:style>
          <a:lnRef idx="2">
            <a:schemeClr val="accent5"/>
          </a:lnRef>
          <a:fillRef idx="1">
            <a:schemeClr val="lt1"/>
          </a:fillRef>
          <a:effectRef idx="0">
            <a:schemeClr val="accent5"/>
          </a:effectRef>
          <a:fontRef idx="minor">
            <a:schemeClr val="dk1"/>
          </a:fontRef>
        </dgm:style>
      </dgm:prSet>
      <dgm:spPr/>
      <dgm:t>
        <a:bodyPr/>
        <a:lstStyle/>
        <a:p>
          <a:r>
            <a:rPr lang="tr-TR" dirty="0" smtClean="0"/>
            <a:t>Kurumumuz amaç, hedef ve faaliyetleri ile sonuçlarının saydamlık, hesap verebilirlik ilkesi doğrultusunda raporlanıyor olması</a:t>
          </a:r>
          <a:endParaRPr lang="tr-TR" dirty="0"/>
        </a:p>
      </dgm:t>
    </dgm:pt>
    <dgm:pt modelId="{0CEB4A84-A853-4C2A-AC57-8B4D2FCC5686}" type="parTrans" cxnId="{38E55B2A-00FD-4D15-8A28-3956E489A731}">
      <dgm:prSet/>
      <dgm:spPr/>
      <dgm:t>
        <a:bodyPr/>
        <a:lstStyle/>
        <a:p>
          <a:endParaRPr lang="tr-TR"/>
        </a:p>
      </dgm:t>
    </dgm:pt>
    <dgm:pt modelId="{B948B03E-E0B7-4B56-98AF-D84146B75258}" type="sibTrans" cxnId="{38E55B2A-00FD-4D15-8A28-3956E489A731}">
      <dgm:prSet/>
      <dgm:spPr/>
      <dgm:t>
        <a:bodyPr/>
        <a:lstStyle/>
        <a:p>
          <a:endParaRPr lang="tr-TR"/>
        </a:p>
      </dgm:t>
    </dgm:pt>
    <dgm:pt modelId="{1F98864C-AB01-484E-B3DA-D95FCF77F614}" type="pres">
      <dgm:prSet presAssocID="{87EE4AFF-874A-41E5-93D6-E924A9252C43}" presName="Name0" presStyleCnt="0">
        <dgm:presLayoutVars>
          <dgm:dir/>
          <dgm:animLvl val="lvl"/>
          <dgm:resizeHandles val="exact"/>
        </dgm:presLayoutVars>
      </dgm:prSet>
      <dgm:spPr/>
      <dgm:t>
        <a:bodyPr/>
        <a:lstStyle/>
        <a:p>
          <a:endParaRPr lang="tr-TR"/>
        </a:p>
      </dgm:t>
    </dgm:pt>
    <dgm:pt modelId="{64B58528-36C6-4C06-9130-ABD393A0BB7F}" type="pres">
      <dgm:prSet presAssocID="{A97FD67A-1EE7-4A7F-90ED-E28C15E3055A}" presName="linNode" presStyleCnt="0"/>
      <dgm:spPr/>
    </dgm:pt>
    <dgm:pt modelId="{C7F28933-AB79-4829-A7BC-DEE42C16F512}" type="pres">
      <dgm:prSet presAssocID="{A97FD67A-1EE7-4A7F-90ED-E28C15E3055A}" presName="parentText" presStyleLbl="node1" presStyleIdx="0" presStyleCnt="1" custScaleX="43752" custLinFactNeighborX="-12136" custLinFactNeighborY="-1069">
        <dgm:presLayoutVars>
          <dgm:chMax val="1"/>
          <dgm:bulletEnabled val="1"/>
        </dgm:presLayoutVars>
      </dgm:prSet>
      <dgm:spPr/>
      <dgm:t>
        <a:bodyPr/>
        <a:lstStyle/>
        <a:p>
          <a:endParaRPr lang="tr-TR"/>
        </a:p>
      </dgm:t>
    </dgm:pt>
    <dgm:pt modelId="{3856BB3A-9C22-47BD-9B88-12221F21FE02}" type="pres">
      <dgm:prSet presAssocID="{A97FD67A-1EE7-4A7F-90ED-E28C15E3055A}" presName="descendantText" presStyleLbl="alignAccFollowNode1" presStyleIdx="0" presStyleCnt="1">
        <dgm:presLayoutVars>
          <dgm:bulletEnabled val="1"/>
        </dgm:presLayoutVars>
      </dgm:prSet>
      <dgm:spPr/>
      <dgm:t>
        <a:bodyPr/>
        <a:lstStyle/>
        <a:p>
          <a:endParaRPr lang="tr-TR"/>
        </a:p>
      </dgm:t>
    </dgm:pt>
  </dgm:ptLst>
  <dgm:cxnLst>
    <dgm:cxn modelId="{FBC5D9A5-A53C-4397-BAA3-E30BFAFE94A7}" type="presOf" srcId="{FBA8F0E9-4E31-48D8-8962-1BD80B942668}" destId="{3856BB3A-9C22-47BD-9B88-12221F21FE02}" srcOrd="0" destOrd="2" presId="urn:microsoft.com/office/officeart/2005/8/layout/vList5"/>
    <dgm:cxn modelId="{32BF6088-7763-4C9A-ACA0-9A33A0278663}" type="presOf" srcId="{76E6AC32-AF78-44C0-90DE-CE6F5B17E4B5}" destId="{3856BB3A-9C22-47BD-9B88-12221F21FE02}" srcOrd="0" destOrd="0" presId="urn:microsoft.com/office/officeart/2005/8/layout/vList5"/>
    <dgm:cxn modelId="{74BE1ACC-3F09-41D2-9770-81E27BC13627}" type="presOf" srcId="{74DEDF71-AA7D-4CFC-98C5-39D49618127D}" destId="{3856BB3A-9C22-47BD-9B88-12221F21FE02}" srcOrd="0" destOrd="1" presId="urn:microsoft.com/office/officeart/2005/8/layout/vList5"/>
    <dgm:cxn modelId="{06D083DC-AD0C-47D5-900F-804835C27BD3}" srcId="{A97FD67A-1EE7-4A7F-90ED-E28C15E3055A}" destId="{76E6AC32-AF78-44C0-90DE-CE6F5B17E4B5}" srcOrd="0" destOrd="0" parTransId="{8A40D904-D621-46A8-A1D8-4409DC920169}" sibTransId="{2B172709-79D9-4800-8476-2CCC2A058C12}"/>
    <dgm:cxn modelId="{FC234A7F-5DCF-4392-8E26-6BFED6ACBE82}" srcId="{A97FD67A-1EE7-4A7F-90ED-E28C15E3055A}" destId="{74DEDF71-AA7D-4CFC-98C5-39D49618127D}" srcOrd="1" destOrd="0" parTransId="{C340A5A2-58F2-4E37-8D03-B4B601344826}" sibTransId="{4E4368BA-2F12-4B90-B1A2-DFFE08A09BA3}"/>
    <dgm:cxn modelId="{3D76F680-EA8B-4D76-8258-64558CDF091B}" type="presOf" srcId="{A97FD67A-1EE7-4A7F-90ED-E28C15E3055A}" destId="{C7F28933-AB79-4829-A7BC-DEE42C16F512}" srcOrd="0" destOrd="0" presId="urn:microsoft.com/office/officeart/2005/8/layout/vList5"/>
    <dgm:cxn modelId="{38E55B2A-00FD-4D15-8A28-3956E489A731}" srcId="{A97FD67A-1EE7-4A7F-90ED-E28C15E3055A}" destId="{FBA8F0E9-4E31-48D8-8962-1BD80B942668}" srcOrd="2" destOrd="0" parTransId="{0CEB4A84-A853-4C2A-AC57-8B4D2FCC5686}" sibTransId="{B948B03E-E0B7-4B56-98AF-D84146B75258}"/>
    <dgm:cxn modelId="{7A588F67-8778-4164-AD73-B0D2D5033D82}" type="presOf" srcId="{87EE4AFF-874A-41E5-93D6-E924A9252C43}" destId="{1F98864C-AB01-484E-B3DA-D95FCF77F614}" srcOrd="0" destOrd="0" presId="urn:microsoft.com/office/officeart/2005/8/layout/vList5"/>
    <dgm:cxn modelId="{6AE40455-A283-4996-8687-F519381B39BA}" srcId="{87EE4AFF-874A-41E5-93D6-E924A9252C43}" destId="{A97FD67A-1EE7-4A7F-90ED-E28C15E3055A}" srcOrd="0" destOrd="0" parTransId="{F0CFE98C-1802-4908-9B97-5F441C193349}" sibTransId="{497D99AA-79F9-4FEF-9096-60F5E06BF2A9}"/>
    <dgm:cxn modelId="{AF3C7FB6-4B32-42E5-90DC-05FC1B23B0DE}" type="presParOf" srcId="{1F98864C-AB01-484E-B3DA-D95FCF77F614}" destId="{64B58528-36C6-4C06-9130-ABD393A0BB7F}" srcOrd="0" destOrd="0" presId="urn:microsoft.com/office/officeart/2005/8/layout/vList5"/>
    <dgm:cxn modelId="{68C13039-4AA6-4519-A28F-A5421A1660D7}" type="presParOf" srcId="{64B58528-36C6-4C06-9130-ABD393A0BB7F}" destId="{C7F28933-AB79-4829-A7BC-DEE42C16F512}" srcOrd="0" destOrd="0" presId="urn:microsoft.com/office/officeart/2005/8/layout/vList5"/>
    <dgm:cxn modelId="{991B2FE9-A3A8-460C-8967-EECE34ED703B}" type="presParOf" srcId="{64B58528-36C6-4C06-9130-ABD393A0BB7F}" destId="{3856BB3A-9C22-47BD-9B88-12221F21FE0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87EE4AFF-874A-41E5-93D6-E924A9252C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A97FD67A-1EE7-4A7F-90ED-E28C15E3055A}">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İZLEME (GELİŞTİRMEYE AÇIK ALANLAN)</a:t>
          </a:r>
          <a:endParaRPr lang="tr-TR" dirty="0"/>
        </a:p>
      </dgm:t>
    </dgm:pt>
    <dgm:pt modelId="{F0CFE98C-1802-4908-9B97-5F441C193349}" type="parTrans" cxnId="{6AE40455-A283-4996-8687-F519381B39BA}">
      <dgm:prSet/>
      <dgm:spPr/>
      <dgm:t>
        <a:bodyPr/>
        <a:lstStyle/>
        <a:p>
          <a:endParaRPr lang="tr-TR"/>
        </a:p>
      </dgm:t>
    </dgm:pt>
    <dgm:pt modelId="{497D99AA-79F9-4FEF-9096-60F5E06BF2A9}" type="sibTrans" cxnId="{6AE40455-A283-4996-8687-F519381B39BA}">
      <dgm:prSet/>
      <dgm:spPr/>
      <dgm:t>
        <a:bodyPr/>
        <a:lstStyle/>
        <a:p>
          <a:endParaRPr lang="tr-TR"/>
        </a:p>
      </dgm:t>
    </dgm:pt>
    <dgm:pt modelId="{76E6AC32-AF78-44C0-90DE-CE6F5B17E4B5}">
      <dgm:prSet phldrT="[Metin]">
        <dgm:style>
          <a:lnRef idx="2">
            <a:schemeClr val="accent5"/>
          </a:lnRef>
          <a:fillRef idx="1">
            <a:schemeClr val="lt1"/>
          </a:fillRef>
          <a:effectRef idx="0">
            <a:schemeClr val="accent5"/>
          </a:effectRef>
          <a:fontRef idx="minor">
            <a:schemeClr val="dk1"/>
          </a:fontRef>
        </dgm:style>
      </dgm:prSet>
      <dgm:spPr/>
      <dgm:t>
        <a:bodyPr/>
        <a:lstStyle/>
        <a:p>
          <a:pPr algn="just"/>
          <a:r>
            <a:rPr lang="tr-TR" dirty="0" smtClean="0"/>
            <a:t>İç denetim birimi oluşturulmalıdır.</a:t>
          </a:r>
          <a:endParaRPr lang="tr-TR" dirty="0"/>
        </a:p>
      </dgm:t>
    </dgm:pt>
    <dgm:pt modelId="{8A40D904-D621-46A8-A1D8-4409DC920169}" type="parTrans" cxnId="{06D083DC-AD0C-47D5-900F-804835C27BD3}">
      <dgm:prSet/>
      <dgm:spPr/>
      <dgm:t>
        <a:bodyPr/>
        <a:lstStyle/>
        <a:p>
          <a:endParaRPr lang="tr-TR"/>
        </a:p>
      </dgm:t>
    </dgm:pt>
    <dgm:pt modelId="{2B172709-79D9-4800-8476-2CCC2A058C12}" type="sibTrans" cxnId="{06D083DC-AD0C-47D5-900F-804835C27BD3}">
      <dgm:prSet/>
      <dgm:spPr/>
      <dgm:t>
        <a:bodyPr/>
        <a:lstStyle/>
        <a:p>
          <a:endParaRPr lang="tr-TR"/>
        </a:p>
      </dgm:t>
    </dgm:pt>
    <dgm:pt modelId="{1F98864C-AB01-484E-B3DA-D95FCF77F614}" type="pres">
      <dgm:prSet presAssocID="{87EE4AFF-874A-41E5-93D6-E924A9252C43}" presName="Name0" presStyleCnt="0">
        <dgm:presLayoutVars>
          <dgm:dir/>
          <dgm:animLvl val="lvl"/>
          <dgm:resizeHandles val="exact"/>
        </dgm:presLayoutVars>
      </dgm:prSet>
      <dgm:spPr/>
      <dgm:t>
        <a:bodyPr/>
        <a:lstStyle/>
        <a:p>
          <a:endParaRPr lang="tr-TR"/>
        </a:p>
      </dgm:t>
    </dgm:pt>
    <dgm:pt modelId="{64B58528-36C6-4C06-9130-ABD393A0BB7F}" type="pres">
      <dgm:prSet presAssocID="{A97FD67A-1EE7-4A7F-90ED-E28C15E3055A}" presName="linNode" presStyleCnt="0"/>
      <dgm:spPr/>
    </dgm:pt>
    <dgm:pt modelId="{C7F28933-AB79-4829-A7BC-DEE42C16F512}" type="pres">
      <dgm:prSet presAssocID="{A97FD67A-1EE7-4A7F-90ED-E28C15E3055A}" presName="parentText" presStyleLbl="node1" presStyleIdx="0" presStyleCnt="1" custScaleX="45827" custLinFactNeighborX="-31259" custLinFactNeighborY="-891">
        <dgm:presLayoutVars>
          <dgm:chMax val="1"/>
          <dgm:bulletEnabled val="1"/>
        </dgm:presLayoutVars>
      </dgm:prSet>
      <dgm:spPr/>
      <dgm:t>
        <a:bodyPr/>
        <a:lstStyle/>
        <a:p>
          <a:endParaRPr lang="tr-TR"/>
        </a:p>
      </dgm:t>
    </dgm:pt>
    <dgm:pt modelId="{3856BB3A-9C22-47BD-9B88-12221F21FE02}" type="pres">
      <dgm:prSet presAssocID="{A97FD67A-1EE7-4A7F-90ED-E28C15E3055A}" presName="descendantText" presStyleLbl="alignAccFollowNode1" presStyleIdx="0" presStyleCnt="1" custScaleX="123997" custScaleY="32880" custLinFactNeighborX="-1890" custLinFactNeighborY="-2582">
        <dgm:presLayoutVars>
          <dgm:bulletEnabled val="1"/>
        </dgm:presLayoutVars>
      </dgm:prSet>
      <dgm:spPr/>
      <dgm:t>
        <a:bodyPr/>
        <a:lstStyle/>
        <a:p>
          <a:endParaRPr lang="tr-TR"/>
        </a:p>
      </dgm:t>
    </dgm:pt>
  </dgm:ptLst>
  <dgm:cxnLst>
    <dgm:cxn modelId="{7A588F67-8778-4164-AD73-B0D2D5033D82}" type="presOf" srcId="{87EE4AFF-874A-41E5-93D6-E924A9252C43}" destId="{1F98864C-AB01-484E-B3DA-D95FCF77F614}" srcOrd="0" destOrd="0" presId="urn:microsoft.com/office/officeart/2005/8/layout/vList5"/>
    <dgm:cxn modelId="{32BF6088-7763-4C9A-ACA0-9A33A0278663}" type="presOf" srcId="{76E6AC32-AF78-44C0-90DE-CE6F5B17E4B5}" destId="{3856BB3A-9C22-47BD-9B88-12221F21FE02}" srcOrd="0" destOrd="0" presId="urn:microsoft.com/office/officeart/2005/8/layout/vList5"/>
    <dgm:cxn modelId="{3D76F680-EA8B-4D76-8258-64558CDF091B}" type="presOf" srcId="{A97FD67A-1EE7-4A7F-90ED-E28C15E3055A}" destId="{C7F28933-AB79-4829-A7BC-DEE42C16F512}" srcOrd="0" destOrd="0" presId="urn:microsoft.com/office/officeart/2005/8/layout/vList5"/>
    <dgm:cxn modelId="{06D083DC-AD0C-47D5-900F-804835C27BD3}" srcId="{A97FD67A-1EE7-4A7F-90ED-E28C15E3055A}" destId="{76E6AC32-AF78-44C0-90DE-CE6F5B17E4B5}" srcOrd="0" destOrd="0" parTransId="{8A40D904-D621-46A8-A1D8-4409DC920169}" sibTransId="{2B172709-79D9-4800-8476-2CCC2A058C12}"/>
    <dgm:cxn modelId="{6AE40455-A283-4996-8687-F519381B39BA}" srcId="{87EE4AFF-874A-41E5-93D6-E924A9252C43}" destId="{A97FD67A-1EE7-4A7F-90ED-E28C15E3055A}" srcOrd="0" destOrd="0" parTransId="{F0CFE98C-1802-4908-9B97-5F441C193349}" sibTransId="{497D99AA-79F9-4FEF-9096-60F5E06BF2A9}"/>
    <dgm:cxn modelId="{AF3C7FB6-4B32-42E5-90DC-05FC1B23B0DE}" type="presParOf" srcId="{1F98864C-AB01-484E-B3DA-D95FCF77F614}" destId="{64B58528-36C6-4C06-9130-ABD393A0BB7F}" srcOrd="0" destOrd="0" presId="urn:microsoft.com/office/officeart/2005/8/layout/vList5"/>
    <dgm:cxn modelId="{68C13039-4AA6-4519-A28F-A5421A1660D7}" type="presParOf" srcId="{64B58528-36C6-4C06-9130-ABD393A0BB7F}" destId="{C7F28933-AB79-4829-A7BC-DEE42C16F512}" srcOrd="0" destOrd="0" presId="urn:microsoft.com/office/officeart/2005/8/layout/vList5"/>
    <dgm:cxn modelId="{991B2FE9-A3A8-460C-8967-EECE34ED703B}" type="presParOf" srcId="{64B58528-36C6-4C06-9130-ABD393A0BB7F}" destId="{3856BB3A-9C22-47BD-9B88-12221F21FE0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B091578B-613B-474B-9609-6FF7ABFFC28C}"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tr-TR"/>
        </a:p>
      </dgm:t>
    </dgm:pt>
    <dgm:pt modelId="{B02B03F8-C275-422F-B9E9-9A83D52A8721}">
      <dgm:prSet phldrT="[Metin]"/>
      <dgm:spPr/>
      <dgm:t>
        <a:bodyPr/>
        <a:lstStyle/>
        <a:p>
          <a:r>
            <a:rPr lang="tr-TR" b="0" dirty="0" smtClean="0"/>
            <a:t>Risk Değerlendirme</a:t>
          </a:r>
          <a:endParaRPr lang="tr-TR" b="0" dirty="0"/>
        </a:p>
      </dgm:t>
    </dgm:pt>
    <dgm:pt modelId="{C3804E23-B6B7-4DCB-A0B0-57DEBD77B932}" type="parTrans" cxnId="{FD1AC955-3BF5-4472-BB9E-78D5C2327F59}">
      <dgm:prSet/>
      <dgm:spPr/>
      <dgm:t>
        <a:bodyPr/>
        <a:lstStyle/>
        <a:p>
          <a:endParaRPr lang="tr-TR"/>
        </a:p>
      </dgm:t>
    </dgm:pt>
    <dgm:pt modelId="{B3DAD3EF-CE2C-4792-9BFA-27B534BCE9D1}" type="sibTrans" cxnId="{FD1AC955-3BF5-4472-BB9E-78D5C2327F59}">
      <dgm:prSet/>
      <dgm:spPr/>
      <dgm:t>
        <a:bodyPr/>
        <a:lstStyle/>
        <a:p>
          <a:endParaRPr lang="tr-TR"/>
        </a:p>
      </dgm:t>
    </dgm:pt>
    <dgm:pt modelId="{B9389590-D50C-4532-B500-1D06EA956A61}">
      <dgm:prSet phldrT="[Metin]"/>
      <dgm:spPr/>
      <dgm:t>
        <a:bodyPr/>
        <a:lstStyle/>
        <a:p>
          <a:r>
            <a:rPr lang="tr-TR" dirty="0" smtClean="0"/>
            <a:t>Kontrol Faaliyetleri</a:t>
          </a:r>
          <a:endParaRPr lang="tr-TR" dirty="0"/>
        </a:p>
      </dgm:t>
    </dgm:pt>
    <dgm:pt modelId="{3FA040C4-4ADD-470E-B80B-10EA35628D48}" type="parTrans" cxnId="{603270DF-7721-47F1-A59F-A9F361C84899}">
      <dgm:prSet/>
      <dgm:spPr/>
      <dgm:t>
        <a:bodyPr/>
        <a:lstStyle/>
        <a:p>
          <a:endParaRPr lang="tr-TR"/>
        </a:p>
      </dgm:t>
    </dgm:pt>
    <dgm:pt modelId="{B21033E4-9BE4-4878-8BB3-B6399CA1A21C}" type="sibTrans" cxnId="{603270DF-7721-47F1-A59F-A9F361C84899}">
      <dgm:prSet/>
      <dgm:spPr/>
      <dgm:t>
        <a:bodyPr/>
        <a:lstStyle/>
        <a:p>
          <a:endParaRPr lang="tr-TR"/>
        </a:p>
      </dgm:t>
    </dgm:pt>
    <dgm:pt modelId="{96ADC831-0EAE-4A61-8971-4614E20C947D}">
      <dgm:prSet phldrT="[Metin]"/>
      <dgm:spPr/>
      <dgm:t>
        <a:bodyPr/>
        <a:lstStyle/>
        <a:p>
          <a:r>
            <a:rPr lang="tr-TR" dirty="0" smtClean="0"/>
            <a:t>Kontrol Ortamı</a:t>
          </a:r>
          <a:endParaRPr lang="tr-TR" dirty="0"/>
        </a:p>
      </dgm:t>
    </dgm:pt>
    <dgm:pt modelId="{2B39442B-C990-42A5-B891-3828F1114EFD}" type="parTrans" cxnId="{92006E95-D717-49FE-87F5-3651A42FA3F4}">
      <dgm:prSet/>
      <dgm:spPr/>
      <dgm:t>
        <a:bodyPr/>
        <a:lstStyle/>
        <a:p>
          <a:endParaRPr lang="tr-TR"/>
        </a:p>
      </dgm:t>
    </dgm:pt>
    <dgm:pt modelId="{127135BC-2D53-4657-B5EC-1C933D77334A}" type="sibTrans" cxnId="{92006E95-D717-49FE-87F5-3651A42FA3F4}">
      <dgm:prSet/>
      <dgm:spPr/>
      <dgm:t>
        <a:bodyPr/>
        <a:lstStyle/>
        <a:p>
          <a:endParaRPr lang="tr-TR"/>
        </a:p>
      </dgm:t>
    </dgm:pt>
    <dgm:pt modelId="{49345C1C-2E68-4921-9D94-B92D860EE357}">
      <dgm:prSet phldrT="[Metin]"/>
      <dgm:spPr/>
      <dgm:t>
        <a:bodyPr/>
        <a:lstStyle/>
        <a:p>
          <a:r>
            <a:rPr lang="tr-TR" dirty="0" smtClean="0"/>
            <a:t>68,98 (ORTA)</a:t>
          </a:r>
          <a:endParaRPr lang="tr-TR" dirty="0"/>
        </a:p>
      </dgm:t>
    </dgm:pt>
    <dgm:pt modelId="{A889E24B-8EDD-48D0-B474-E807FA8F01FC}" type="parTrans" cxnId="{02998529-AAD5-41A9-AB9B-C9387A4D050B}">
      <dgm:prSet/>
      <dgm:spPr/>
      <dgm:t>
        <a:bodyPr/>
        <a:lstStyle/>
        <a:p>
          <a:endParaRPr lang="tr-TR"/>
        </a:p>
      </dgm:t>
    </dgm:pt>
    <dgm:pt modelId="{31D00A38-D276-44F2-A770-827FDCAA3928}" type="sibTrans" cxnId="{02998529-AAD5-41A9-AB9B-C9387A4D050B}">
      <dgm:prSet/>
      <dgm:spPr/>
      <dgm:t>
        <a:bodyPr/>
        <a:lstStyle/>
        <a:p>
          <a:endParaRPr lang="tr-TR"/>
        </a:p>
      </dgm:t>
    </dgm:pt>
    <dgm:pt modelId="{D9DBBE12-A2C2-4ACE-B4C5-8A08B4347190}">
      <dgm:prSet phldrT="[Metin]"/>
      <dgm:spPr/>
      <dgm:t>
        <a:bodyPr/>
        <a:lstStyle/>
        <a:p>
          <a:r>
            <a:rPr lang="tr-TR" dirty="0" smtClean="0"/>
            <a:t>72,38 (ORTA)</a:t>
          </a:r>
          <a:endParaRPr lang="tr-TR" dirty="0"/>
        </a:p>
      </dgm:t>
    </dgm:pt>
    <dgm:pt modelId="{DC0D6CBA-F861-44F0-9175-9D3C1DEC8F32}" type="parTrans" cxnId="{B46AF091-AEC0-4156-986D-C1141AEFB16B}">
      <dgm:prSet/>
      <dgm:spPr/>
      <dgm:t>
        <a:bodyPr/>
        <a:lstStyle/>
        <a:p>
          <a:endParaRPr lang="tr-TR"/>
        </a:p>
      </dgm:t>
    </dgm:pt>
    <dgm:pt modelId="{5C831F98-E82C-460C-83A6-67E7576D7E34}" type="sibTrans" cxnId="{B46AF091-AEC0-4156-986D-C1141AEFB16B}">
      <dgm:prSet/>
      <dgm:spPr/>
      <dgm:t>
        <a:bodyPr/>
        <a:lstStyle/>
        <a:p>
          <a:endParaRPr lang="tr-TR"/>
        </a:p>
      </dgm:t>
    </dgm:pt>
    <dgm:pt modelId="{655DC5AA-01DA-47C9-A81E-5A9CC094EC6B}">
      <dgm:prSet phldrT="[Metin]"/>
      <dgm:spPr/>
      <dgm:t>
        <a:bodyPr/>
        <a:lstStyle/>
        <a:p>
          <a:r>
            <a:rPr lang="tr-TR" dirty="0" smtClean="0"/>
            <a:t>79,09 (İYİ)</a:t>
          </a:r>
          <a:endParaRPr lang="tr-TR" dirty="0"/>
        </a:p>
      </dgm:t>
    </dgm:pt>
    <dgm:pt modelId="{25DCCCE6-29C1-42FA-A5F4-1F4C48013411}" type="parTrans" cxnId="{266C786A-B187-4868-9C68-778222F30089}">
      <dgm:prSet/>
      <dgm:spPr/>
      <dgm:t>
        <a:bodyPr/>
        <a:lstStyle/>
        <a:p>
          <a:endParaRPr lang="tr-TR"/>
        </a:p>
      </dgm:t>
    </dgm:pt>
    <dgm:pt modelId="{BA00CC77-6860-400B-8E57-DD0515466607}" type="sibTrans" cxnId="{266C786A-B187-4868-9C68-778222F30089}">
      <dgm:prSet/>
      <dgm:spPr/>
      <dgm:t>
        <a:bodyPr/>
        <a:lstStyle/>
        <a:p>
          <a:endParaRPr lang="tr-TR"/>
        </a:p>
      </dgm:t>
    </dgm:pt>
    <dgm:pt modelId="{FAA67361-808A-43AA-A382-2B22FC7B23ED}">
      <dgm:prSet phldrT="[Metin]"/>
      <dgm:spPr/>
      <dgm:t>
        <a:bodyPr/>
        <a:lstStyle/>
        <a:p>
          <a:r>
            <a:rPr lang="tr-TR" dirty="0" smtClean="0"/>
            <a:t>Bilgi ve İletişim</a:t>
          </a:r>
          <a:endParaRPr lang="tr-TR" dirty="0"/>
        </a:p>
      </dgm:t>
    </dgm:pt>
    <dgm:pt modelId="{F3ECE356-9564-4BA7-9287-2C268A514F81}" type="parTrans" cxnId="{D617A76E-3FFB-48CF-8A8B-AC98BEBB07D3}">
      <dgm:prSet/>
      <dgm:spPr/>
      <dgm:t>
        <a:bodyPr/>
        <a:lstStyle/>
        <a:p>
          <a:endParaRPr lang="tr-TR"/>
        </a:p>
      </dgm:t>
    </dgm:pt>
    <dgm:pt modelId="{901E5657-1689-4534-8B87-C8C0FC64FFBF}" type="sibTrans" cxnId="{D617A76E-3FFB-48CF-8A8B-AC98BEBB07D3}">
      <dgm:prSet/>
      <dgm:spPr/>
      <dgm:t>
        <a:bodyPr/>
        <a:lstStyle/>
        <a:p>
          <a:endParaRPr lang="tr-TR"/>
        </a:p>
      </dgm:t>
    </dgm:pt>
    <dgm:pt modelId="{5C1E857E-0177-4ACF-AC5E-C1008783ACEF}">
      <dgm:prSet phldrT="[Metin]"/>
      <dgm:spPr/>
      <dgm:t>
        <a:bodyPr/>
        <a:lstStyle/>
        <a:p>
          <a:r>
            <a:rPr lang="tr-TR" dirty="0" smtClean="0"/>
            <a:t>78,89 (İYİ)</a:t>
          </a:r>
          <a:endParaRPr lang="tr-TR" dirty="0"/>
        </a:p>
      </dgm:t>
    </dgm:pt>
    <dgm:pt modelId="{41AE3814-DB2B-43AD-91B9-A55A49AC5A32}" type="parTrans" cxnId="{BC9559FF-0C27-4E2E-ACAC-B3B1A6EEA6EC}">
      <dgm:prSet/>
      <dgm:spPr/>
      <dgm:t>
        <a:bodyPr/>
        <a:lstStyle/>
        <a:p>
          <a:endParaRPr lang="tr-TR"/>
        </a:p>
      </dgm:t>
    </dgm:pt>
    <dgm:pt modelId="{FF9B8DEE-3EAE-40DE-82F6-3C647DA79C28}" type="sibTrans" cxnId="{BC9559FF-0C27-4E2E-ACAC-B3B1A6EEA6EC}">
      <dgm:prSet/>
      <dgm:spPr/>
      <dgm:t>
        <a:bodyPr/>
        <a:lstStyle/>
        <a:p>
          <a:endParaRPr lang="tr-TR"/>
        </a:p>
      </dgm:t>
    </dgm:pt>
    <dgm:pt modelId="{B1FE1928-157B-484A-B186-F3CC178C19A3}">
      <dgm:prSet phldrT="[Metin]"/>
      <dgm:spPr/>
      <dgm:t>
        <a:bodyPr/>
        <a:lstStyle/>
        <a:p>
          <a:r>
            <a:rPr lang="tr-TR" dirty="0" smtClean="0"/>
            <a:t>İzleme</a:t>
          </a:r>
          <a:endParaRPr lang="tr-TR" dirty="0"/>
        </a:p>
      </dgm:t>
    </dgm:pt>
    <dgm:pt modelId="{4B202EC3-6E8A-4033-8FAF-6627F69A571B}" type="parTrans" cxnId="{7D674D1C-4C1E-48BA-ADFD-1349F16EA1F5}">
      <dgm:prSet/>
      <dgm:spPr/>
      <dgm:t>
        <a:bodyPr/>
        <a:lstStyle/>
        <a:p>
          <a:endParaRPr lang="tr-TR"/>
        </a:p>
      </dgm:t>
    </dgm:pt>
    <dgm:pt modelId="{60784285-EEB2-4F18-9CF9-A656727B2B0F}" type="sibTrans" cxnId="{7D674D1C-4C1E-48BA-ADFD-1349F16EA1F5}">
      <dgm:prSet/>
      <dgm:spPr/>
      <dgm:t>
        <a:bodyPr/>
        <a:lstStyle/>
        <a:p>
          <a:endParaRPr lang="tr-TR"/>
        </a:p>
      </dgm:t>
    </dgm:pt>
    <dgm:pt modelId="{C6644789-B90B-4221-A8F1-9B2E66536AF9}">
      <dgm:prSet phldrT="[Metin]"/>
      <dgm:spPr/>
      <dgm:t>
        <a:bodyPr/>
        <a:lstStyle/>
        <a:p>
          <a:r>
            <a:rPr lang="tr-TR" dirty="0" smtClean="0"/>
            <a:t>75,93 (İYİ)</a:t>
          </a:r>
          <a:endParaRPr lang="tr-TR" dirty="0"/>
        </a:p>
      </dgm:t>
    </dgm:pt>
    <dgm:pt modelId="{C6E378EE-48CA-4F41-B576-FAC78F2297E5}" type="parTrans" cxnId="{F25E19A2-BE3F-4387-94C1-B9B9A789A8F2}">
      <dgm:prSet/>
      <dgm:spPr/>
      <dgm:t>
        <a:bodyPr/>
        <a:lstStyle/>
        <a:p>
          <a:endParaRPr lang="tr-TR"/>
        </a:p>
      </dgm:t>
    </dgm:pt>
    <dgm:pt modelId="{CCDB4E64-8A4D-4FED-BDB4-4D7DB447E892}" type="sibTrans" cxnId="{F25E19A2-BE3F-4387-94C1-B9B9A789A8F2}">
      <dgm:prSet/>
      <dgm:spPr/>
      <dgm:t>
        <a:bodyPr/>
        <a:lstStyle/>
        <a:p>
          <a:endParaRPr lang="tr-TR"/>
        </a:p>
      </dgm:t>
    </dgm:pt>
    <dgm:pt modelId="{38D43675-887E-4DCC-B37F-FEADBE2DB500}" type="pres">
      <dgm:prSet presAssocID="{B091578B-613B-474B-9609-6FF7ABFFC28C}" presName="rootnode" presStyleCnt="0">
        <dgm:presLayoutVars>
          <dgm:chMax/>
          <dgm:chPref/>
          <dgm:dir/>
          <dgm:animLvl val="lvl"/>
        </dgm:presLayoutVars>
      </dgm:prSet>
      <dgm:spPr/>
      <dgm:t>
        <a:bodyPr/>
        <a:lstStyle/>
        <a:p>
          <a:endParaRPr lang="tr-TR"/>
        </a:p>
      </dgm:t>
    </dgm:pt>
    <dgm:pt modelId="{2E3B6B95-3702-4859-B7F7-18A3F9F1A8F8}" type="pres">
      <dgm:prSet presAssocID="{B02B03F8-C275-422F-B9E9-9A83D52A8721}" presName="composite" presStyleCnt="0"/>
      <dgm:spPr/>
    </dgm:pt>
    <dgm:pt modelId="{C5DD89C2-FA36-41FE-BAB8-E20B8AB1D4AF}" type="pres">
      <dgm:prSet presAssocID="{B02B03F8-C275-422F-B9E9-9A83D52A8721}" presName="LShape" presStyleLbl="alignNode1" presStyleIdx="0" presStyleCnt="9" custLinFactNeighborY="0">
        <dgm:style>
          <a:lnRef idx="2">
            <a:schemeClr val="accent2"/>
          </a:lnRef>
          <a:fillRef idx="1">
            <a:schemeClr val="lt1"/>
          </a:fillRef>
          <a:effectRef idx="0">
            <a:schemeClr val="accent2"/>
          </a:effectRef>
          <a:fontRef idx="minor">
            <a:schemeClr val="dk1"/>
          </a:fontRef>
        </dgm:style>
      </dgm:prSet>
      <dgm:spPr/>
    </dgm:pt>
    <dgm:pt modelId="{62F0C48E-44C5-45A9-B756-64A40E644BC8}" type="pres">
      <dgm:prSet presAssocID="{B02B03F8-C275-422F-B9E9-9A83D52A8721}" presName="ParentText" presStyleLbl="revTx" presStyleIdx="0" presStyleCnt="5">
        <dgm:presLayoutVars>
          <dgm:chMax val="0"/>
          <dgm:chPref val="0"/>
          <dgm:bulletEnabled val="1"/>
        </dgm:presLayoutVars>
      </dgm:prSet>
      <dgm:spPr/>
      <dgm:t>
        <a:bodyPr/>
        <a:lstStyle/>
        <a:p>
          <a:endParaRPr lang="tr-TR"/>
        </a:p>
      </dgm:t>
    </dgm:pt>
    <dgm:pt modelId="{D2708BC0-0AE3-4648-8EFA-EBA88F1C8A63}" type="pres">
      <dgm:prSet presAssocID="{B02B03F8-C275-422F-B9E9-9A83D52A8721}" presName="Triangle" presStyleLbl="alignNode1" presStyleIdx="1" presStyleCnt="9" custLinFactNeighborX="22800"/>
      <dgm:spPr>
        <a:solidFill>
          <a:schemeClr val="accent2"/>
        </a:solidFill>
      </dgm:spPr>
    </dgm:pt>
    <dgm:pt modelId="{E88CF90B-1AAF-42A7-88FD-0A90686D8430}" type="pres">
      <dgm:prSet presAssocID="{B3DAD3EF-CE2C-4792-9BFA-27B534BCE9D1}" presName="sibTrans" presStyleCnt="0"/>
      <dgm:spPr/>
    </dgm:pt>
    <dgm:pt modelId="{4DF96836-0F26-478D-B248-F2CBED4CEC62}" type="pres">
      <dgm:prSet presAssocID="{B3DAD3EF-CE2C-4792-9BFA-27B534BCE9D1}" presName="space" presStyleCnt="0"/>
      <dgm:spPr/>
    </dgm:pt>
    <dgm:pt modelId="{3E3D7446-81C8-44D6-8653-C72003051184}" type="pres">
      <dgm:prSet presAssocID="{B9389590-D50C-4532-B500-1D06EA956A61}" presName="composite" presStyleCnt="0"/>
      <dgm:spPr/>
    </dgm:pt>
    <dgm:pt modelId="{33674D8D-CEAE-4068-A568-227A8423889A}" type="pres">
      <dgm:prSet presAssocID="{B9389590-D50C-4532-B500-1D06EA956A61}" presName="LShape" presStyleLbl="alignNode1" presStyleIdx="2" presStyleCnt="9">
        <dgm:style>
          <a:lnRef idx="2">
            <a:schemeClr val="accent5"/>
          </a:lnRef>
          <a:fillRef idx="1">
            <a:schemeClr val="lt1"/>
          </a:fillRef>
          <a:effectRef idx="0">
            <a:schemeClr val="accent5"/>
          </a:effectRef>
          <a:fontRef idx="minor">
            <a:schemeClr val="dk1"/>
          </a:fontRef>
        </dgm:style>
      </dgm:prSet>
      <dgm:spPr/>
    </dgm:pt>
    <dgm:pt modelId="{2683B595-1646-429E-8FA1-1AC6EC84EAD6}" type="pres">
      <dgm:prSet presAssocID="{B9389590-D50C-4532-B500-1D06EA956A61}" presName="ParentText" presStyleLbl="revTx" presStyleIdx="1" presStyleCnt="5">
        <dgm:presLayoutVars>
          <dgm:chMax val="0"/>
          <dgm:chPref val="0"/>
          <dgm:bulletEnabled val="1"/>
        </dgm:presLayoutVars>
      </dgm:prSet>
      <dgm:spPr/>
      <dgm:t>
        <a:bodyPr/>
        <a:lstStyle/>
        <a:p>
          <a:endParaRPr lang="tr-TR"/>
        </a:p>
      </dgm:t>
    </dgm:pt>
    <dgm:pt modelId="{F24DB346-D210-4647-B674-E4A0379E400E}" type="pres">
      <dgm:prSet presAssocID="{B9389590-D50C-4532-B500-1D06EA956A61}" presName="Triangle" presStyleLbl="alignNode1" presStyleIdx="3" presStyleCnt="9"/>
      <dgm:spPr>
        <a:solidFill>
          <a:schemeClr val="accent2"/>
        </a:solidFill>
      </dgm:spPr>
    </dgm:pt>
    <dgm:pt modelId="{98BEF94C-242B-4782-918F-65A16AAFB739}" type="pres">
      <dgm:prSet presAssocID="{B21033E4-9BE4-4878-8BB3-B6399CA1A21C}" presName="sibTrans" presStyleCnt="0"/>
      <dgm:spPr/>
    </dgm:pt>
    <dgm:pt modelId="{05181FE1-311C-465B-8BE5-824CCB5723CA}" type="pres">
      <dgm:prSet presAssocID="{B21033E4-9BE4-4878-8BB3-B6399CA1A21C}" presName="space" presStyleCnt="0"/>
      <dgm:spPr/>
    </dgm:pt>
    <dgm:pt modelId="{D934075C-7FD9-4AB3-8202-CBFE01BE5D2C}" type="pres">
      <dgm:prSet presAssocID="{B1FE1928-157B-484A-B186-F3CC178C19A3}" presName="composite" presStyleCnt="0"/>
      <dgm:spPr/>
    </dgm:pt>
    <dgm:pt modelId="{11705DC8-745B-4FF7-95CA-9065D1C6482E}" type="pres">
      <dgm:prSet presAssocID="{B1FE1928-157B-484A-B186-F3CC178C19A3}" presName="LShape" presStyleLbl="alignNode1" presStyleIdx="4" presStyleCnt="9">
        <dgm:style>
          <a:lnRef idx="2">
            <a:schemeClr val="accent2"/>
          </a:lnRef>
          <a:fillRef idx="1">
            <a:schemeClr val="lt1"/>
          </a:fillRef>
          <a:effectRef idx="0">
            <a:schemeClr val="accent2"/>
          </a:effectRef>
          <a:fontRef idx="minor">
            <a:schemeClr val="dk1"/>
          </a:fontRef>
        </dgm:style>
      </dgm:prSet>
      <dgm:spPr/>
      <dgm:t>
        <a:bodyPr/>
        <a:lstStyle/>
        <a:p>
          <a:endParaRPr lang="tr-TR"/>
        </a:p>
      </dgm:t>
    </dgm:pt>
    <dgm:pt modelId="{EAC6B589-4D7E-4579-A80B-81564E59AE4E}" type="pres">
      <dgm:prSet presAssocID="{B1FE1928-157B-484A-B186-F3CC178C19A3}" presName="ParentText" presStyleLbl="revTx" presStyleIdx="2" presStyleCnt="5">
        <dgm:presLayoutVars>
          <dgm:chMax val="0"/>
          <dgm:chPref val="0"/>
          <dgm:bulletEnabled val="1"/>
        </dgm:presLayoutVars>
      </dgm:prSet>
      <dgm:spPr/>
      <dgm:t>
        <a:bodyPr/>
        <a:lstStyle/>
        <a:p>
          <a:endParaRPr lang="tr-TR"/>
        </a:p>
      </dgm:t>
    </dgm:pt>
    <dgm:pt modelId="{3222DE68-236D-44AD-AE17-2E5A7643DEED}" type="pres">
      <dgm:prSet presAssocID="{B1FE1928-157B-484A-B186-F3CC178C19A3}" presName="Triangle" presStyleLbl="alignNode1" presStyleIdx="5" presStyleCnt="9"/>
      <dgm:spPr/>
    </dgm:pt>
    <dgm:pt modelId="{0F8E8C63-9EF7-4734-AB53-1E4F30F6425F}" type="pres">
      <dgm:prSet presAssocID="{60784285-EEB2-4F18-9CF9-A656727B2B0F}" presName="sibTrans" presStyleCnt="0"/>
      <dgm:spPr/>
    </dgm:pt>
    <dgm:pt modelId="{1F1622E7-BFBB-46E6-A4B1-03E0629171DC}" type="pres">
      <dgm:prSet presAssocID="{60784285-EEB2-4F18-9CF9-A656727B2B0F}" presName="space" presStyleCnt="0"/>
      <dgm:spPr/>
    </dgm:pt>
    <dgm:pt modelId="{5CB2FA9D-78DD-499B-AC77-E430F70419A5}" type="pres">
      <dgm:prSet presAssocID="{FAA67361-808A-43AA-A382-2B22FC7B23ED}" presName="composite" presStyleCnt="0"/>
      <dgm:spPr/>
    </dgm:pt>
    <dgm:pt modelId="{DD0E08D6-C60E-4A8D-8283-7B5F25A16D2D}" type="pres">
      <dgm:prSet presAssocID="{FAA67361-808A-43AA-A382-2B22FC7B23ED}" presName="LShape" presStyleLbl="alignNode1" presStyleIdx="6" presStyleCnt="9">
        <dgm:style>
          <a:lnRef idx="2">
            <a:schemeClr val="accent5"/>
          </a:lnRef>
          <a:fillRef idx="1">
            <a:schemeClr val="lt1"/>
          </a:fillRef>
          <a:effectRef idx="0">
            <a:schemeClr val="accent5"/>
          </a:effectRef>
          <a:fontRef idx="minor">
            <a:schemeClr val="dk1"/>
          </a:fontRef>
        </dgm:style>
      </dgm:prSet>
      <dgm:spPr/>
      <dgm:t>
        <a:bodyPr/>
        <a:lstStyle/>
        <a:p>
          <a:endParaRPr lang="tr-TR"/>
        </a:p>
      </dgm:t>
    </dgm:pt>
    <dgm:pt modelId="{218A7311-E1D7-4114-9D5A-28E4DE55E88B}" type="pres">
      <dgm:prSet presAssocID="{FAA67361-808A-43AA-A382-2B22FC7B23ED}" presName="ParentText" presStyleLbl="revTx" presStyleIdx="3" presStyleCnt="5">
        <dgm:presLayoutVars>
          <dgm:chMax val="0"/>
          <dgm:chPref val="0"/>
          <dgm:bulletEnabled val="1"/>
        </dgm:presLayoutVars>
      </dgm:prSet>
      <dgm:spPr/>
      <dgm:t>
        <a:bodyPr/>
        <a:lstStyle/>
        <a:p>
          <a:endParaRPr lang="tr-TR"/>
        </a:p>
      </dgm:t>
    </dgm:pt>
    <dgm:pt modelId="{02CC250F-798A-4E3A-84BA-34C3ED6AD100}" type="pres">
      <dgm:prSet presAssocID="{FAA67361-808A-43AA-A382-2B22FC7B23ED}" presName="Triangle" presStyleLbl="alignNode1" presStyleIdx="7" presStyleCnt="9"/>
      <dgm:spPr/>
    </dgm:pt>
    <dgm:pt modelId="{466DAE1C-C1E7-4D32-B9A8-85CD7854DDF5}" type="pres">
      <dgm:prSet presAssocID="{901E5657-1689-4534-8B87-C8C0FC64FFBF}" presName="sibTrans" presStyleCnt="0"/>
      <dgm:spPr/>
    </dgm:pt>
    <dgm:pt modelId="{98A87AED-9F36-4AEE-B889-F9F1B071F322}" type="pres">
      <dgm:prSet presAssocID="{901E5657-1689-4534-8B87-C8C0FC64FFBF}" presName="space" presStyleCnt="0"/>
      <dgm:spPr/>
    </dgm:pt>
    <dgm:pt modelId="{62E65013-D5D9-41D9-9814-A99ACC7ACF20}" type="pres">
      <dgm:prSet presAssocID="{96ADC831-0EAE-4A61-8971-4614E20C947D}" presName="composite" presStyleCnt="0"/>
      <dgm:spPr/>
    </dgm:pt>
    <dgm:pt modelId="{A005E68F-BFB7-45E9-8183-0D72856DD54F}" type="pres">
      <dgm:prSet presAssocID="{96ADC831-0EAE-4A61-8971-4614E20C947D}" presName="LShape" presStyleLbl="alignNode1" presStyleIdx="8" presStyleCnt="9">
        <dgm:style>
          <a:lnRef idx="2">
            <a:schemeClr val="accent2"/>
          </a:lnRef>
          <a:fillRef idx="1">
            <a:schemeClr val="lt1"/>
          </a:fillRef>
          <a:effectRef idx="0">
            <a:schemeClr val="accent2"/>
          </a:effectRef>
          <a:fontRef idx="minor">
            <a:schemeClr val="dk1"/>
          </a:fontRef>
        </dgm:style>
      </dgm:prSet>
      <dgm:spPr/>
    </dgm:pt>
    <dgm:pt modelId="{3A852DBB-BE02-4E63-9A8D-E258C10C943B}" type="pres">
      <dgm:prSet presAssocID="{96ADC831-0EAE-4A61-8971-4614E20C947D}" presName="ParentText" presStyleLbl="revTx" presStyleIdx="4" presStyleCnt="5">
        <dgm:presLayoutVars>
          <dgm:chMax val="0"/>
          <dgm:chPref val="0"/>
          <dgm:bulletEnabled val="1"/>
        </dgm:presLayoutVars>
      </dgm:prSet>
      <dgm:spPr/>
      <dgm:t>
        <a:bodyPr/>
        <a:lstStyle/>
        <a:p>
          <a:endParaRPr lang="tr-TR"/>
        </a:p>
      </dgm:t>
    </dgm:pt>
  </dgm:ptLst>
  <dgm:cxnLst>
    <dgm:cxn modelId="{8D54093A-CF9C-4874-804F-CD4693D028AE}" type="presOf" srcId="{49345C1C-2E68-4921-9D94-B92D860EE357}" destId="{62F0C48E-44C5-45A9-B756-64A40E644BC8}" srcOrd="0" destOrd="1" presId="urn:microsoft.com/office/officeart/2009/3/layout/StepUpProcess"/>
    <dgm:cxn modelId="{F25E19A2-BE3F-4387-94C1-B9B9A789A8F2}" srcId="{B1FE1928-157B-484A-B186-F3CC178C19A3}" destId="{C6644789-B90B-4221-A8F1-9B2E66536AF9}" srcOrd="0" destOrd="0" parTransId="{C6E378EE-48CA-4F41-B576-FAC78F2297E5}" sibTransId="{CCDB4E64-8A4D-4FED-BDB4-4D7DB447E892}"/>
    <dgm:cxn modelId="{E6955259-7E69-43A6-B356-C04E530E121C}" type="presOf" srcId="{B1FE1928-157B-484A-B186-F3CC178C19A3}" destId="{EAC6B589-4D7E-4579-A80B-81564E59AE4E}" srcOrd="0" destOrd="0" presId="urn:microsoft.com/office/officeart/2009/3/layout/StepUpProcess"/>
    <dgm:cxn modelId="{02998529-AAD5-41A9-AB9B-C9387A4D050B}" srcId="{B02B03F8-C275-422F-B9E9-9A83D52A8721}" destId="{49345C1C-2E68-4921-9D94-B92D860EE357}" srcOrd="0" destOrd="0" parTransId="{A889E24B-8EDD-48D0-B474-E807FA8F01FC}" sibTransId="{31D00A38-D276-44F2-A770-827FDCAA3928}"/>
    <dgm:cxn modelId="{9123B41C-EF77-4799-83D2-16E7AA70FAAD}" type="presOf" srcId="{C6644789-B90B-4221-A8F1-9B2E66536AF9}" destId="{EAC6B589-4D7E-4579-A80B-81564E59AE4E}" srcOrd="0" destOrd="1" presId="urn:microsoft.com/office/officeart/2009/3/layout/StepUpProcess"/>
    <dgm:cxn modelId="{BC9559FF-0C27-4E2E-ACAC-B3B1A6EEA6EC}" srcId="{FAA67361-808A-43AA-A382-2B22FC7B23ED}" destId="{5C1E857E-0177-4ACF-AC5E-C1008783ACEF}" srcOrd="0" destOrd="0" parTransId="{41AE3814-DB2B-43AD-91B9-A55A49AC5A32}" sibTransId="{FF9B8DEE-3EAE-40DE-82F6-3C647DA79C28}"/>
    <dgm:cxn modelId="{F9B4E9E8-036F-40AF-8166-C0B39744BB1B}" type="presOf" srcId="{B9389590-D50C-4532-B500-1D06EA956A61}" destId="{2683B595-1646-429E-8FA1-1AC6EC84EAD6}" srcOrd="0" destOrd="0" presId="urn:microsoft.com/office/officeart/2009/3/layout/StepUpProcess"/>
    <dgm:cxn modelId="{0ECCADBA-7528-470D-8A59-C704B24A7A5D}" type="presOf" srcId="{B091578B-613B-474B-9609-6FF7ABFFC28C}" destId="{38D43675-887E-4DCC-B37F-FEADBE2DB500}" srcOrd="0" destOrd="0" presId="urn:microsoft.com/office/officeart/2009/3/layout/StepUpProcess"/>
    <dgm:cxn modelId="{D617A76E-3FFB-48CF-8A8B-AC98BEBB07D3}" srcId="{B091578B-613B-474B-9609-6FF7ABFFC28C}" destId="{FAA67361-808A-43AA-A382-2B22FC7B23ED}" srcOrd="3" destOrd="0" parTransId="{F3ECE356-9564-4BA7-9287-2C268A514F81}" sibTransId="{901E5657-1689-4534-8B87-C8C0FC64FFBF}"/>
    <dgm:cxn modelId="{7D674D1C-4C1E-48BA-ADFD-1349F16EA1F5}" srcId="{B091578B-613B-474B-9609-6FF7ABFFC28C}" destId="{B1FE1928-157B-484A-B186-F3CC178C19A3}" srcOrd="2" destOrd="0" parTransId="{4B202EC3-6E8A-4033-8FAF-6627F69A571B}" sibTransId="{60784285-EEB2-4F18-9CF9-A656727B2B0F}"/>
    <dgm:cxn modelId="{603270DF-7721-47F1-A59F-A9F361C84899}" srcId="{B091578B-613B-474B-9609-6FF7ABFFC28C}" destId="{B9389590-D50C-4532-B500-1D06EA956A61}" srcOrd="1" destOrd="0" parTransId="{3FA040C4-4ADD-470E-B80B-10EA35628D48}" sibTransId="{B21033E4-9BE4-4878-8BB3-B6399CA1A21C}"/>
    <dgm:cxn modelId="{92B88F43-6B4B-4DB0-AEE4-42A4CD613DE4}" type="presOf" srcId="{655DC5AA-01DA-47C9-A81E-5A9CC094EC6B}" destId="{3A852DBB-BE02-4E63-9A8D-E258C10C943B}" srcOrd="0" destOrd="1" presId="urn:microsoft.com/office/officeart/2009/3/layout/StepUpProcess"/>
    <dgm:cxn modelId="{F106CFDD-8ED6-440A-85EC-0922C0B027C6}" type="presOf" srcId="{5C1E857E-0177-4ACF-AC5E-C1008783ACEF}" destId="{218A7311-E1D7-4114-9D5A-28E4DE55E88B}" srcOrd="0" destOrd="1" presId="urn:microsoft.com/office/officeart/2009/3/layout/StepUpProcess"/>
    <dgm:cxn modelId="{FD1AC955-3BF5-4472-BB9E-78D5C2327F59}" srcId="{B091578B-613B-474B-9609-6FF7ABFFC28C}" destId="{B02B03F8-C275-422F-B9E9-9A83D52A8721}" srcOrd="0" destOrd="0" parTransId="{C3804E23-B6B7-4DCB-A0B0-57DEBD77B932}" sibTransId="{B3DAD3EF-CE2C-4792-9BFA-27B534BCE9D1}"/>
    <dgm:cxn modelId="{861FAC81-B896-4272-8946-C2EF4280FC98}" type="presOf" srcId="{B02B03F8-C275-422F-B9E9-9A83D52A8721}" destId="{62F0C48E-44C5-45A9-B756-64A40E644BC8}" srcOrd="0" destOrd="0" presId="urn:microsoft.com/office/officeart/2009/3/layout/StepUpProcess"/>
    <dgm:cxn modelId="{266C786A-B187-4868-9C68-778222F30089}" srcId="{96ADC831-0EAE-4A61-8971-4614E20C947D}" destId="{655DC5AA-01DA-47C9-A81E-5A9CC094EC6B}" srcOrd="0" destOrd="0" parTransId="{25DCCCE6-29C1-42FA-A5F4-1F4C48013411}" sibTransId="{BA00CC77-6860-400B-8E57-DD0515466607}"/>
    <dgm:cxn modelId="{609FA3D0-40B5-493D-9F94-D63393130096}" type="presOf" srcId="{96ADC831-0EAE-4A61-8971-4614E20C947D}" destId="{3A852DBB-BE02-4E63-9A8D-E258C10C943B}" srcOrd="0" destOrd="0" presId="urn:microsoft.com/office/officeart/2009/3/layout/StepUpProcess"/>
    <dgm:cxn modelId="{56BC2178-83C8-40D7-80E9-68EA2FD76E09}" type="presOf" srcId="{D9DBBE12-A2C2-4ACE-B4C5-8A08B4347190}" destId="{2683B595-1646-429E-8FA1-1AC6EC84EAD6}" srcOrd="0" destOrd="1" presId="urn:microsoft.com/office/officeart/2009/3/layout/StepUpProcess"/>
    <dgm:cxn modelId="{C6FE52C2-7233-48B8-B769-200F0270F329}" type="presOf" srcId="{FAA67361-808A-43AA-A382-2B22FC7B23ED}" destId="{218A7311-E1D7-4114-9D5A-28E4DE55E88B}" srcOrd="0" destOrd="0" presId="urn:microsoft.com/office/officeart/2009/3/layout/StepUpProcess"/>
    <dgm:cxn modelId="{B46AF091-AEC0-4156-986D-C1141AEFB16B}" srcId="{B9389590-D50C-4532-B500-1D06EA956A61}" destId="{D9DBBE12-A2C2-4ACE-B4C5-8A08B4347190}" srcOrd="0" destOrd="0" parTransId="{DC0D6CBA-F861-44F0-9175-9D3C1DEC8F32}" sibTransId="{5C831F98-E82C-460C-83A6-67E7576D7E34}"/>
    <dgm:cxn modelId="{92006E95-D717-49FE-87F5-3651A42FA3F4}" srcId="{B091578B-613B-474B-9609-6FF7ABFFC28C}" destId="{96ADC831-0EAE-4A61-8971-4614E20C947D}" srcOrd="4" destOrd="0" parTransId="{2B39442B-C990-42A5-B891-3828F1114EFD}" sibTransId="{127135BC-2D53-4657-B5EC-1C933D77334A}"/>
    <dgm:cxn modelId="{EC9E82D9-1C83-4FCB-87BC-67F8DAA2187F}" type="presParOf" srcId="{38D43675-887E-4DCC-B37F-FEADBE2DB500}" destId="{2E3B6B95-3702-4859-B7F7-18A3F9F1A8F8}" srcOrd="0" destOrd="0" presId="urn:microsoft.com/office/officeart/2009/3/layout/StepUpProcess"/>
    <dgm:cxn modelId="{EE186533-E0DD-4C13-92D8-61399E1E8562}" type="presParOf" srcId="{2E3B6B95-3702-4859-B7F7-18A3F9F1A8F8}" destId="{C5DD89C2-FA36-41FE-BAB8-E20B8AB1D4AF}" srcOrd="0" destOrd="0" presId="urn:microsoft.com/office/officeart/2009/3/layout/StepUpProcess"/>
    <dgm:cxn modelId="{44078F9A-E11B-481B-9865-D71DFF16F71B}" type="presParOf" srcId="{2E3B6B95-3702-4859-B7F7-18A3F9F1A8F8}" destId="{62F0C48E-44C5-45A9-B756-64A40E644BC8}" srcOrd="1" destOrd="0" presId="urn:microsoft.com/office/officeart/2009/3/layout/StepUpProcess"/>
    <dgm:cxn modelId="{E75E9A14-0FF4-4C06-9DC6-ADC83CB43200}" type="presParOf" srcId="{2E3B6B95-3702-4859-B7F7-18A3F9F1A8F8}" destId="{D2708BC0-0AE3-4648-8EFA-EBA88F1C8A63}" srcOrd="2" destOrd="0" presId="urn:microsoft.com/office/officeart/2009/3/layout/StepUpProcess"/>
    <dgm:cxn modelId="{559F6B5E-99B4-446B-89C8-A3785B472AC4}" type="presParOf" srcId="{38D43675-887E-4DCC-B37F-FEADBE2DB500}" destId="{E88CF90B-1AAF-42A7-88FD-0A90686D8430}" srcOrd="1" destOrd="0" presId="urn:microsoft.com/office/officeart/2009/3/layout/StepUpProcess"/>
    <dgm:cxn modelId="{7ECBFF41-7671-44F5-87B5-DF6332327E19}" type="presParOf" srcId="{E88CF90B-1AAF-42A7-88FD-0A90686D8430}" destId="{4DF96836-0F26-478D-B248-F2CBED4CEC62}" srcOrd="0" destOrd="0" presId="urn:microsoft.com/office/officeart/2009/3/layout/StepUpProcess"/>
    <dgm:cxn modelId="{7A3431F0-3B5F-41D2-91D1-4934F99099B6}" type="presParOf" srcId="{38D43675-887E-4DCC-B37F-FEADBE2DB500}" destId="{3E3D7446-81C8-44D6-8653-C72003051184}" srcOrd="2" destOrd="0" presId="urn:microsoft.com/office/officeart/2009/3/layout/StepUpProcess"/>
    <dgm:cxn modelId="{08E0A203-DFB7-4E46-B248-8F9C5B6095B7}" type="presParOf" srcId="{3E3D7446-81C8-44D6-8653-C72003051184}" destId="{33674D8D-CEAE-4068-A568-227A8423889A}" srcOrd="0" destOrd="0" presId="urn:microsoft.com/office/officeart/2009/3/layout/StepUpProcess"/>
    <dgm:cxn modelId="{BDDEC4C4-58C9-4D47-9848-D1F98DD33679}" type="presParOf" srcId="{3E3D7446-81C8-44D6-8653-C72003051184}" destId="{2683B595-1646-429E-8FA1-1AC6EC84EAD6}" srcOrd="1" destOrd="0" presId="urn:microsoft.com/office/officeart/2009/3/layout/StepUpProcess"/>
    <dgm:cxn modelId="{D20A4C8D-226D-4782-B924-FAF4AE25382C}" type="presParOf" srcId="{3E3D7446-81C8-44D6-8653-C72003051184}" destId="{F24DB346-D210-4647-B674-E4A0379E400E}" srcOrd="2" destOrd="0" presId="urn:microsoft.com/office/officeart/2009/3/layout/StepUpProcess"/>
    <dgm:cxn modelId="{5FDF12A9-8FF1-4453-80B0-92488F4E68CF}" type="presParOf" srcId="{38D43675-887E-4DCC-B37F-FEADBE2DB500}" destId="{98BEF94C-242B-4782-918F-65A16AAFB739}" srcOrd="3" destOrd="0" presId="urn:microsoft.com/office/officeart/2009/3/layout/StepUpProcess"/>
    <dgm:cxn modelId="{6908115A-B958-4AA6-B841-9F5D17C7285A}" type="presParOf" srcId="{98BEF94C-242B-4782-918F-65A16AAFB739}" destId="{05181FE1-311C-465B-8BE5-824CCB5723CA}" srcOrd="0" destOrd="0" presId="urn:microsoft.com/office/officeart/2009/3/layout/StepUpProcess"/>
    <dgm:cxn modelId="{05CAEBA6-A371-4D9A-9904-CDD60AA4B629}" type="presParOf" srcId="{38D43675-887E-4DCC-B37F-FEADBE2DB500}" destId="{D934075C-7FD9-4AB3-8202-CBFE01BE5D2C}" srcOrd="4" destOrd="0" presId="urn:microsoft.com/office/officeart/2009/3/layout/StepUpProcess"/>
    <dgm:cxn modelId="{9E3C6696-65C6-4F78-9D41-A354E69E64DB}" type="presParOf" srcId="{D934075C-7FD9-4AB3-8202-CBFE01BE5D2C}" destId="{11705DC8-745B-4FF7-95CA-9065D1C6482E}" srcOrd="0" destOrd="0" presId="urn:microsoft.com/office/officeart/2009/3/layout/StepUpProcess"/>
    <dgm:cxn modelId="{B650DC09-5AA8-459F-8486-0B9EF0801E18}" type="presParOf" srcId="{D934075C-7FD9-4AB3-8202-CBFE01BE5D2C}" destId="{EAC6B589-4D7E-4579-A80B-81564E59AE4E}" srcOrd="1" destOrd="0" presId="urn:microsoft.com/office/officeart/2009/3/layout/StepUpProcess"/>
    <dgm:cxn modelId="{3C17BD85-754D-41EB-96F0-9C796F864AE6}" type="presParOf" srcId="{D934075C-7FD9-4AB3-8202-CBFE01BE5D2C}" destId="{3222DE68-236D-44AD-AE17-2E5A7643DEED}" srcOrd="2" destOrd="0" presId="urn:microsoft.com/office/officeart/2009/3/layout/StepUpProcess"/>
    <dgm:cxn modelId="{A1303C27-E521-41ED-BCE9-EC9702672B8F}" type="presParOf" srcId="{38D43675-887E-4DCC-B37F-FEADBE2DB500}" destId="{0F8E8C63-9EF7-4734-AB53-1E4F30F6425F}" srcOrd="5" destOrd="0" presId="urn:microsoft.com/office/officeart/2009/3/layout/StepUpProcess"/>
    <dgm:cxn modelId="{FEAEAD65-7C16-4D1F-BEF5-E4056FCE2022}" type="presParOf" srcId="{0F8E8C63-9EF7-4734-AB53-1E4F30F6425F}" destId="{1F1622E7-BFBB-46E6-A4B1-03E0629171DC}" srcOrd="0" destOrd="0" presId="urn:microsoft.com/office/officeart/2009/3/layout/StepUpProcess"/>
    <dgm:cxn modelId="{5273C5DB-EE21-4BC1-ABF9-E8CC23BF737B}" type="presParOf" srcId="{38D43675-887E-4DCC-B37F-FEADBE2DB500}" destId="{5CB2FA9D-78DD-499B-AC77-E430F70419A5}" srcOrd="6" destOrd="0" presId="urn:microsoft.com/office/officeart/2009/3/layout/StepUpProcess"/>
    <dgm:cxn modelId="{DB139258-6A52-42B0-AB7F-0B7704C28358}" type="presParOf" srcId="{5CB2FA9D-78DD-499B-AC77-E430F70419A5}" destId="{DD0E08D6-C60E-4A8D-8283-7B5F25A16D2D}" srcOrd="0" destOrd="0" presId="urn:microsoft.com/office/officeart/2009/3/layout/StepUpProcess"/>
    <dgm:cxn modelId="{78A74442-7633-41EA-BD42-88010FF6B6D1}" type="presParOf" srcId="{5CB2FA9D-78DD-499B-AC77-E430F70419A5}" destId="{218A7311-E1D7-4114-9D5A-28E4DE55E88B}" srcOrd="1" destOrd="0" presId="urn:microsoft.com/office/officeart/2009/3/layout/StepUpProcess"/>
    <dgm:cxn modelId="{16264408-3784-43CD-B929-C8D3B03D0152}" type="presParOf" srcId="{5CB2FA9D-78DD-499B-AC77-E430F70419A5}" destId="{02CC250F-798A-4E3A-84BA-34C3ED6AD100}" srcOrd="2" destOrd="0" presId="urn:microsoft.com/office/officeart/2009/3/layout/StepUpProcess"/>
    <dgm:cxn modelId="{3961F7BC-AAF7-4311-A51D-BFD01BAA6C0D}" type="presParOf" srcId="{38D43675-887E-4DCC-B37F-FEADBE2DB500}" destId="{466DAE1C-C1E7-4D32-B9A8-85CD7854DDF5}" srcOrd="7" destOrd="0" presId="urn:microsoft.com/office/officeart/2009/3/layout/StepUpProcess"/>
    <dgm:cxn modelId="{200C0A01-1A45-46F2-A0F5-2AA1B7D5E5CB}" type="presParOf" srcId="{466DAE1C-C1E7-4D32-B9A8-85CD7854DDF5}" destId="{98A87AED-9F36-4AEE-B889-F9F1B071F322}" srcOrd="0" destOrd="0" presId="urn:microsoft.com/office/officeart/2009/3/layout/StepUpProcess"/>
    <dgm:cxn modelId="{4EEE76BA-306D-41AA-8AF0-A318AEA46C56}" type="presParOf" srcId="{38D43675-887E-4DCC-B37F-FEADBE2DB500}" destId="{62E65013-D5D9-41D9-9814-A99ACC7ACF20}" srcOrd="8" destOrd="0" presId="urn:microsoft.com/office/officeart/2009/3/layout/StepUpProcess"/>
    <dgm:cxn modelId="{25869B94-67F0-4E39-B7FD-C96F9D84D339}" type="presParOf" srcId="{62E65013-D5D9-41D9-9814-A99ACC7ACF20}" destId="{A005E68F-BFB7-45E9-8183-0D72856DD54F}" srcOrd="0" destOrd="0" presId="urn:microsoft.com/office/officeart/2009/3/layout/StepUpProcess"/>
    <dgm:cxn modelId="{0EE54875-6E36-4B9E-A465-89A3D618E3A9}" type="presParOf" srcId="{62E65013-D5D9-41D9-9814-A99ACC7ACF20}" destId="{3A852DBB-BE02-4E63-9A8D-E258C10C943B}"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F40712-1373-44EC-AB7B-2BF522748C06}" type="doc">
      <dgm:prSet loTypeId="urn:microsoft.com/office/officeart/2005/8/layout/radial5" loCatId="relationship" qsTypeId="urn:microsoft.com/office/officeart/2005/8/quickstyle/simple1" qsCatId="simple" csTypeId="urn:microsoft.com/office/officeart/2005/8/colors/accent2_1" csCatId="accent2" phldr="1"/>
      <dgm:spPr/>
      <dgm:t>
        <a:bodyPr/>
        <a:lstStyle/>
        <a:p>
          <a:endParaRPr lang="tr-TR"/>
        </a:p>
      </dgm:t>
    </dgm:pt>
    <dgm:pt modelId="{CB219808-3646-4546-B19F-3D97BEFDB4EA}">
      <dgm:prSet phldrT="[Metin]"/>
      <dgm:spPr>
        <a:solidFill>
          <a:schemeClr val="accent2">
            <a:lumMod val="75000"/>
          </a:schemeClr>
        </a:solidFill>
      </dgm:spPr>
      <dgm:t>
        <a:bodyPr/>
        <a:lstStyle/>
        <a:p>
          <a:r>
            <a:rPr lang="tr-TR" dirty="0" smtClean="0">
              <a:solidFill>
                <a:schemeClr val="bg1"/>
              </a:solidFill>
            </a:rPr>
            <a:t>İÇ KONTROL STANDARTLARI</a:t>
          </a:r>
          <a:endParaRPr lang="tr-TR" dirty="0">
            <a:solidFill>
              <a:schemeClr val="bg1"/>
            </a:solidFill>
          </a:endParaRPr>
        </a:p>
      </dgm:t>
    </dgm:pt>
    <dgm:pt modelId="{96DE8946-B6F8-48A4-988B-605DA5FE0125}" type="parTrans" cxnId="{BBC67323-B01C-4382-8FDB-FFA0461B61FB}">
      <dgm:prSet/>
      <dgm:spPr/>
      <dgm:t>
        <a:bodyPr/>
        <a:lstStyle/>
        <a:p>
          <a:endParaRPr lang="tr-TR"/>
        </a:p>
      </dgm:t>
    </dgm:pt>
    <dgm:pt modelId="{169E79D6-E14D-49ED-82EF-E5CFEA348AC7}" type="sibTrans" cxnId="{BBC67323-B01C-4382-8FDB-FFA0461B61FB}">
      <dgm:prSet/>
      <dgm:spPr/>
      <dgm:t>
        <a:bodyPr/>
        <a:lstStyle/>
        <a:p>
          <a:endParaRPr lang="tr-TR"/>
        </a:p>
      </dgm:t>
    </dgm:pt>
    <dgm:pt modelId="{AE7097B6-0A80-4163-87FF-60A37B7F2073}">
      <dgm:prSet phldrT="[Metin]"/>
      <dgm:spPr/>
      <dgm:t>
        <a:bodyPr/>
        <a:lstStyle/>
        <a:p>
          <a:r>
            <a:rPr lang="tr-TR" dirty="0" smtClean="0"/>
            <a:t>Kontrol Ortamı </a:t>
          </a:r>
          <a:endParaRPr lang="tr-TR" dirty="0"/>
        </a:p>
      </dgm:t>
    </dgm:pt>
    <dgm:pt modelId="{214A5FC8-6C38-4AF5-ABE5-CFD6351F2777}" type="parTrans" cxnId="{118CC7B4-B8B5-472A-8B01-C4A7B16EB7DD}">
      <dgm:prSet/>
      <dgm:spPr/>
      <dgm:t>
        <a:bodyPr/>
        <a:lstStyle/>
        <a:p>
          <a:endParaRPr lang="tr-TR" dirty="0"/>
        </a:p>
      </dgm:t>
    </dgm:pt>
    <dgm:pt modelId="{2289DB32-B4B8-44F6-94F6-433B256BDF46}" type="sibTrans" cxnId="{118CC7B4-B8B5-472A-8B01-C4A7B16EB7DD}">
      <dgm:prSet/>
      <dgm:spPr/>
      <dgm:t>
        <a:bodyPr/>
        <a:lstStyle/>
        <a:p>
          <a:endParaRPr lang="tr-TR"/>
        </a:p>
      </dgm:t>
    </dgm:pt>
    <dgm:pt modelId="{7E61F1F5-B894-42D4-971D-A52C531FC82C}">
      <dgm:prSet phldrT="[Metin]">
        <dgm:style>
          <a:lnRef idx="2">
            <a:schemeClr val="accent2"/>
          </a:lnRef>
          <a:fillRef idx="1">
            <a:schemeClr val="lt1"/>
          </a:fillRef>
          <a:effectRef idx="0">
            <a:schemeClr val="accent2"/>
          </a:effectRef>
          <a:fontRef idx="minor">
            <a:schemeClr val="dk1"/>
          </a:fontRef>
        </dgm:style>
      </dgm:prSet>
      <dgm:spPr>
        <a:solidFill>
          <a:schemeClr val="bg1"/>
        </a:solidFill>
      </dgm:spPr>
      <dgm:t>
        <a:bodyPr/>
        <a:lstStyle/>
        <a:p>
          <a:r>
            <a:rPr lang="tr-TR" dirty="0" smtClean="0">
              <a:solidFill>
                <a:schemeClr val="tx1"/>
              </a:solidFill>
            </a:rPr>
            <a:t>RİSK YÖNETİMİ</a:t>
          </a:r>
          <a:endParaRPr lang="tr-TR" dirty="0">
            <a:solidFill>
              <a:schemeClr val="tx1"/>
            </a:solidFill>
          </a:endParaRPr>
        </a:p>
      </dgm:t>
    </dgm:pt>
    <dgm:pt modelId="{66363E51-6F01-4D53-A432-6E5309F38F88}" type="parTrans" cxnId="{5BED2AD8-EEA0-4463-BAAA-B52331557078}">
      <dgm:prSet/>
      <dgm:spPr/>
      <dgm:t>
        <a:bodyPr/>
        <a:lstStyle/>
        <a:p>
          <a:endParaRPr lang="tr-TR" dirty="0"/>
        </a:p>
      </dgm:t>
    </dgm:pt>
    <dgm:pt modelId="{B0B4F0AE-D80D-46B0-8DE5-B6832E93CF7A}" type="sibTrans" cxnId="{5BED2AD8-EEA0-4463-BAAA-B52331557078}">
      <dgm:prSet/>
      <dgm:spPr/>
      <dgm:t>
        <a:bodyPr/>
        <a:lstStyle/>
        <a:p>
          <a:endParaRPr lang="tr-TR"/>
        </a:p>
      </dgm:t>
    </dgm:pt>
    <dgm:pt modelId="{31DA1207-9868-421C-817C-DCA04E126465}">
      <dgm:prSet phldrT="[Metin]"/>
      <dgm:spPr/>
      <dgm:t>
        <a:bodyPr/>
        <a:lstStyle/>
        <a:p>
          <a:r>
            <a:rPr lang="tr-TR" dirty="0" smtClean="0"/>
            <a:t>Bilgi ve İletişim </a:t>
          </a:r>
          <a:endParaRPr lang="tr-TR" dirty="0"/>
        </a:p>
      </dgm:t>
    </dgm:pt>
    <dgm:pt modelId="{2E3AC139-736F-4DDF-98C1-E84F73161458}" type="parTrans" cxnId="{BE509836-EB8B-4F78-B63F-E7AA4BC61F04}">
      <dgm:prSet/>
      <dgm:spPr/>
      <dgm:t>
        <a:bodyPr/>
        <a:lstStyle/>
        <a:p>
          <a:endParaRPr lang="tr-TR" dirty="0"/>
        </a:p>
      </dgm:t>
    </dgm:pt>
    <dgm:pt modelId="{F7A3A689-AAB3-4D1F-A2A7-C5C282DB0490}" type="sibTrans" cxnId="{BE509836-EB8B-4F78-B63F-E7AA4BC61F04}">
      <dgm:prSet/>
      <dgm:spPr/>
      <dgm:t>
        <a:bodyPr/>
        <a:lstStyle/>
        <a:p>
          <a:endParaRPr lang="tr-TR"/>
        </a:p>
      </dgm:t>
    </dgm:pt>
    <dgm:pt modelId="{5E70B89E-D753-44E3-A17F-48A5308289F5}">
      <dgm:prSet phldrT="[Metin]"/>
      <dgm:spPr/>
      <dgm:t>
        <a:bodyPr/>
        <a:lstStyle/>
        <a:p>
          <a:r>
            <a:rPr lang="tr-TR" dirty="0" smtClean="0"/>
            <a:t>İzleme</a:t>
          </a:r>
          <a:endParaRPr lang="tr-TR" dirty="0"/>
        </a:p>
      </dgm:t>
    </dgm:pt>
    <dgm:pt modelId="{A10229A1-C7EB-4275-AF3D-F300C39426D8}" type="parTrans" cxnId="{5DF9DB43-646E-441D-8CE4-F3212CF51A19}">
      <dgm:prSet/>
      <dgm:spPr/>
      <dgm:t>
        <a:bodyPr/>
        <a:lstStyle/>
        <a:p>
          <a:endParaRPr lang="tr-TR"/>
        </a:p>
      </dgm:t>
    </dgm:pt>
    <dgm:pt modelId="{C1D76C50-F61D-4004-A612-60A77030046D}" type="sibTrans" cxnId="{5DF9DB43-646E-441D-8CE4-F3212CF51A19}">
      <dgm:prSet/>
      <dgm:spPr/>
      <dgm:t>
        <a:bodyPr/>
        <a:lstStyle/>
        <a:p>
          <a:endParaRPr lang="tr-TR"/>
        </a:p>
      </dgm:t>
    </dgm:pt>
    <dgm:pt modelId="{FEF7E0BB-8253-4352-957E-BBA880ABD5D8}">
      <dgm:prSet/>
      <dgm:spPr/>
      <dgm:t>
        <a:bodyPr/>
        <a:lstStyle/>
        <a:p>
          <a:r>
            <a:rPr lang="tr-TR" dirty="0" smtClean="0"/>
            <a:t>Kontrol Faaliyetleri</a:t>
          </a:r>
          <a:endParaRPr lang="tr-TR" dirty="0"/>
        </a:p>
      </dgm:t>
    </dgm:pt>
    <dgm:pt modelId="{F5BAB047-3865-4497-A1C2-4F052ABD25C5}" type="parTrans" cxnId="{38C2FB48-B6BC-4E55-A9C1-BE4FD5C1C177}">
      <dgm:prSet/>
      <dgm:spPr/>
      <dgm:t>
        <a:bodyPr/>
        <a:lstStyle/>
        <a:p>
          <a:endParaRPr lang="tr-TR" dirty="0"/>
        </a:p>
      </dgm:t>
    </dgm:pt>
    <dgm:pt modelId="{280CC81C-47C6-4D60-9895-35691DB62719}" type="sibTrans" cxnId="{38C2FB48-B6BC-4E55-A9C1-BE4FD5C1C177}">
      <dgm:prSet/>
      <dgm:spPr/>
      <dgm:t>
        <a:bodyPr/>
        <a:lstStyle/>
        <a:p>
          <a:endParaRPr lang="tr-TR"/>
        </a:p>
      </dgm:t>
    </dgm:pt>
    <dgm:pt modelId="{931F1E5E-579E-4B79-B170-1A8FDF4944C3}" type="pres">
      <dgm:prSet presAssocID="{87F40712-1373-44EC-AB7B-2BF522748C06}" presName="Name0" presStyleCnt="0">
        <dgm:presLayoutVars>
          <dgm:chMax val="1"/>
          <dgm:dir/>
          <dgm:animLvl val="ctr"/>
          <dgm:resizeHandles val="exact"/>
        </dgm:presLayoutVars>
      </dgm:prSet>
      <dgm:spPr/>
      <dgm:t>
        <a:bodyPr/>
        <a:lstStyle/>
        <a:p>
          <a:endParaRPr lang="tr-TR"/>
        </a:p>
      </dgm:t>
    </dgm:pt>
    <dgm:pt modelId="{84468CE7-767D-458B-8A92-00F424498857}" type="pres">
      <dgm:prSet presAssocID="{CB219808-3646-4546-B19F-3D97BEFDB4EA}" presName="centerShape" presStyleLbl="node0" presStyleIdx="0" presStyleCnt="1"/>
      <dgm:spPr/>
      <dgm:t>
        <a:bodyPr/>
        <a:lstStyle/>
        <a:p>
          <a:endParaRPr lang="tr-TR"/>
        </a:p>
      </dgm:t>
    </dgm:pt>
    <dgm:pt modelId="{9E0AD37E-9EAB-4830-A1A5-DD7C7BEFAA7F}" type="pres">
      <dgm:prSet presAssocID="{214A5FC8-6C38-4AF5-ABE5-CFD6351F2777}" presName="parTrans" presStyleLbl="sibTrans2D1" presStyleIdx="0" presStyleCnt="5"/>
      <dgm:spPr/>
      <dgm:t>
        <a:bodyPr/>
        <a:lstStyle/>
        <a:p>
          <a:endParaRPr lang="tr-TR"/>
        </a:p>
      </dgm:t>
    </dgm:pt>
    <dgm:pt modelId="{89A090DD-16C5-43BA-8AE5-748D16E4E4E2}" type="pres">
      <dgm:prSet presAssocID="{214A5FC8-6C38-4AF5-ABE5-CFD6351F2777}" presName="connectorText" presStyleLbl="sibTrans2D1" presStyleIdx="0" presStyleCnt="5"/>
      <dgm:spPr/>
      <dgm:t>
        <a:bodyPr/>
        <a:lstStyle/>
        <a:p>
          <a:endParaRPr lang="tr-TR"/>
        </a:p>
      </dgm:t>
    </dgm:pt>
    <dgm:pt modelId="{D1F71FD7-5C33-4D9A-8387-368483AB2CB6}" type="pres">
      <dgm:prSet presAssocID="{AE7097B6-0A80-4163-87FF-60A37B7F2073}" presName="node" presStyleLbl="node1" presStyleIdx="0" presStyleCnt="5">
        <dgm:presLayoutVars>
          <dgm:bulletEnabled val="1"/>
        </dgm:presLayoutVars>
      </dgm:prSet>
      <dgm:spPr/>
      <dgm:t>
        <a:bodyPr/>
        <a:lstStyle/>
        <a:p>
          <a:endParaRPr lang="tr-TR"/>
        </a:p>
      </dgm:t>
    </dgm:pt>
    <dgm:pt modelId="{39701929-B178-4363-977B-0079B0D25867}" type="pres">
      <dgm:prSet presAssocID="{66363E51-6F01-4D53-A432-6E5309F38F88}" presName="parTrans" presStyleLbl="sibTrans2D1" presStyleIdx="1" presStyleCnt="5"/>
      <dgm:spPr/>
      <dgm:t>
        <a:bodyPr/>
        <a:lstStyle/>
        <a:p>
          <a:endParaRPr lang="tr-TR"/>
        </a:p>
      </dgm:t>
    </dgm:pt>
    <dgm:pt modelId="{E6C696BF-2FB9-43DA-8851-1AECD0D5D309}" type="pres">
      <dgm:prSet presAssocID="{66363E51-6F01-4D53-A432-6E5309F38F88}" presName="connectorText" presStyleLbl="sibTrans2D1" presStyleIdx="1" presStyleCnt="5"/>
      <dgm:spPr/>
      <dgm:t>
        <a:bodyPr/>
        <a:lstStyle/>
        <a:p>
          <a:endParaRPr lang="tr-TR"/>
        </a:p>
      </dgm:t>
    </dgm:pt>
    <dgm:pt modelId="{90F6B40F-41A2-45B6-8617-C21410BC4402}" type="pres">
      <dgm:prSet presAssocID="{7E61F1F5-B894-42D4-971D-A52C531FC82C}" presName="node" presStyleLbl="node1" presStyleIdx="1" presStyleCnt="5">
        <dgm:presLayoutVars>
          <dgm:bulletEnabled val="1"/>
        </dgm:presLayoutVars>
      </dgm:prSet>
      <dgm:spPr/>
      <dgm:t>
        <a:bodyPr/>
        <a:lstStyle/>
        <a:p>
          <a:endParaRPr lang="tr-TR"/>
        </a:p>
      </dgm:t>
    </dgm:pt>
    <dgm:pt modelId="{6A31F148-B9DF-4A4C-9A2F-0658F281D255}" type="pres">
      <dgm:prSet presAssocID="{F5BAB047-3865-4497-A1C2-4F052ABD25C5}" presName="parTrans" presStyleLbl="sibTrans2D1" presStyleIdx="2" presStyleCnt="5"/>
      <dgm:spPr/>
      <dgm:t>
        <a:bodyPr/>
        <a:lstStyle/>
        <a:p>
          <a:endParaRPr lang="tr-TR"/>
        </a:p>
      </dgm:t>
    </dgm:pt>
    <dgm:pt modelId="{F826BEC5-B138-40AA-90DE-05C9F9CDACC2}" type="pres">
      <dgm:prSet presAssocID="{F5BAB047-3865-4497-A1C2-4F052ABD25C5}" presName="connectorText" presStyleLbl="sibTrans2D1" presStyleIdx="2" presStyleCnt="5"/>
      <dgm:spPr/>
      <dgm:t>
        <a:bodyPr/>
        <a:lstStyle/>
        <a:p>
          <a:endParaRPr lang="tr-TR"/>
        </a:p>
      </dgm:t>
    </dgm:pt>
    <dgm:pt modelId="{E5C26532-BC88-4B08-9DC5-2A852CA7A85B}" type="pres">
      <dgm:prSet presAssocID="{FEF7E0BB-8253-4352-957E-BBA880ABD5D8}" presName="node" presStyleLbl="node1" presStyleIdx="2" presStyleCnt="5">
        <dgm:presLayoutVars>
          <dgm:bulletEnabled val="1"/>
        </dgm:presLayoutVars>
      </dgm:prSet>
      <dgm:spPr/>
      <dgm:t>
        <a:bodyPr/>
        <a:lstStyle/>
        <a:p>
          <a:endParaRPr lang="tr-TR"/>
        </a:p>
      </dgm:t>
    </dgm:pt>
    <dgm:pt modelId="{9DDF0C37-0FF1-4159-B5AA-DDD3B8D26D0F}" type="pres">
      <dgm:prSet presAssocID="{2E3AC139-736F-4DDF-98C1-E84F73161458}" presName="parTrans" presStyleLbl="sibTrans2D1" presStyleIdx="3" presStyleCnt="5"/>
      <dgm:spPr/>
      <dgm:t>
        <a:bodyPr/>
        <a:lstStyle/>
        <a:p>
          <a:endParaRPr lang="tr-TR"/>
        </a:p>
      </dgm:t>
    </dgm:pt>
    <dgm:pt modelId="{0EC352C7-21F2-4084-A873-447D48BA30CB}" type="pres">
      <dgm:prSet presAssocID="{2E3AC139-736F-4DDF-98C1-E84F73161458}" presName="connectorText" presStyleLbl="sibTrans2D1" presStyleIdx="3" presStyleCnt="5"/>
      <dgm:spPr/>
      <dgm:t>
        <a:bodyPr/>
        <a:lstStyle/>
        <a:p>
          <a:endParaRPr lang="tr-TR"/>
        </a:p>
      </dgm:t>
    </dgm:pt>
    <dgm:pt modelId="{8C68FE3A-8A83-4F31-930E-4F59628AD19C}" type="pres">
      <dgm:prSet presAssocID="{31DA1207-9868-421C-817C-DCA04E126465}" presName="node" presStyleLbl="node1" presStyleIdx="3" presStyleCnt="5">
        <dgm:presLayoutVars>
          <dgm:bulletEnabled val="1"/>
        </dgm:presLayoutVars>
      </dgm:prSet>
      <dgm:spPr/>
      <dgm:t>
        <a:bodyPr/>
        <a:lstStyle/>
        <a:p>
          <a:endParaRPr lang="tr-TR"/>
        </a:p>
      </dgm:t>
    </dgm:pt>
    <dgm:pt modelId="{B06DE53F-7E2E-4775-AAD4-6B0B261D6B4D}" type="pres">
      <dgm:prSet presAssocID="{A10229A1-C7EB-4275-AF3D-F300C39426D8}" presName="parTrans" presStyleLbl="sibTrans2D1" presStyleIdx="4" presStyleCnt="5"/>
      <dgm:spPr/>
      <dgm:t>
        <a:bodyPr/>
        <a:lstStyle/>
        <a:p>
          <a:endParaRPr lang="tr-TR"/>
        </a:p>
      </dgm:t>
    </dgm:pt>
    <dgm:pt modelId="{D1EBC5DD-E25E-48CE-90C8-E4B789CAACA0}" type="pres">
      <dgm:prSet presAssocID="{A10229A1-C7EB-4275-AF3D-F300C39426D8}" presName="connectorText" presStyleLbl="sibTrans2D1" presStyleIdx="4" presStyleCnt="5"/>
      <dgm:spPr/>
      <dgm:t>
        <a:bodyPr/>
        <a:lstStyle/>
        <a:p>
          <a:endParaRPr lang="tr-TR"/>
        </a:p>
      </dgm:t>
    </dgm:pt>
    <dgm:pt modelId="{887E0323-00ED-4E0A-A605-8D511AB00DEF}" type="pres">
      <dgm:prSet presAssocID="{5E70B89E-D753-44E3-A17F-48A5308289F5}" presName="node" presStyleLbl="node1" presStyleIdx="4" presStyleCnt="5" custRadScaleRad="103109" custRadScaleInc="9242">
        <dgm:presLayoutVars>
          <dgm:bulletEnabled val="1"/>
        </dgm:presLayoutVars>
      </dgm:prSet>
      <dgm:spPr/>
      <dgm:t>
        <a:bodyPr/>
        <a:lstStyle/>
        <a:p>
          <a:endParaRPr lang="tr-TR"/>
        </a:p>
      </dgm:t>
    </dgm:pt>
  </dgm:ptLst>
  <dgm:cxnLst>
    <dgm:cxn modelId="{95449557-DCEC-44CB-AABB-2DB0177CEEA9}" type="presOf" srcId="{2E3AC139-736F-4DDF-98C1-E84F73161458}" destId="{0EC352C7-21F2-4084-A873-447D48BA30CB}" srcOrd="1" destOrd="0" presId="urn:microsoft.com/office/officeart/2005/8/layout/radial5"/>
    <dgm:cxn modelId="{5DF9DB43-646E-441D-8CE4-F3212CF51A19}" srcId="{CB219808-3646-4546-B19F-3D97BEFDB4EA}" destId="{5E70B89E-D753-44E3-A17F-48A5308289F5}" srcOrd="4" destOrd="0" parTransId="{A10229A1-C7EB-4275-AF3D-F300C39426D8}" sibTransId="{C1D76C50-F61D-4004-A612-60A77030046D}"/>
    <dgm:cxn modelId="{6E06BED6-6AC5-49AA-BB44-240B224F889B}" type="presOf" srcId="{AE7097B6-0A80-4163-87FF-60A37B7F2073}" destId="{D1F71FD7-5C33-4D9A-8387-368483AB2CB6}" srcOrd="0" destOrd="0" presId="urn:microsoft.com/office/officeart/2005/8/layout/radial5"/>
    <dgm:cxn modelId="{3F901A88-1253-4890-9102-AB7CD6E41460}" type="presOf" srcId="{A10229A1-C7EB-4275-AF3D-F300C39426D8}" destId="{D1EBC5DD-E25E-48CE-90C8-E4B789CAACA0}" srcOrd="1" destOrd="0" presId="urn:microsoft.com/office/officeart/2005/8/layout/radial5"/>
    <dgm:cxn modelId="{21ADC076-2EC5-47CE-9930-D87CCD6B7D41}" type="presOf" srcId="{66363E51-6F01-4D53-A432-6E5309F38F88}" destId="{39701929-B178-4363-977B-0079B0D25867}" srcOrd="0" destOrd="0" presId="urn:microsoft.com/office/officeart/2005/8/layout/radial5"/>
    <dgm:cxn modelId="{98EBBD31-CEEE-4254-8C17-2F1B94144C20}" type="presOf" srcId="{FEF7E0BB-8253-4352-957E-BBA880ABD5D8}" destId="{E5C26532-BC88-4B08-9DC5-2A852CA7A85B}" srcOrd="0" destOrd="0" presId="urn:microsoft.com/office/officeart/2005/8/layout/radial5"/>
    <dgm:cxn modelId="{BBC67323-B01C-4382-8FDB-FFA0461B61FB}" srcId="{87F40712-1373-44EC-AB7B-2BF522748C06}" destId="{CB219808-3646-4546-B19F-3D97BEFDB4EA}" srcOrd="0" destOrd="0" parTransId="{96DE8946-B6F8-48A4-988B-605DA5FE0125}" sibTransId="{169E79D6-E14D-49ED-82EF-E5CFEA348AC7}"/>
    <dgm:cxn modelId="{F024F3B4-38B5-496E-A377-85304070FB46}" type="presOf" srcId="{CB219808-3646-4546-B19F-3D97BEFDB4EA}" destId="{84468CE7-767D-458B-8A92-00F424498857}" srcOrd="0" destOrd="0" presId="urn:microsoft.com/office/officeart/2005/8/layout/radial5"/>
    <dgm:cxn modelId="{36422471-6781-4436-9BA2-BC9AEDF79A65}" type="presOf" srcId="{214A5FC8-6C38-4AF5-ABE5-CFD6351F2777}" destId="{89A090DD-16C5-43BA-8AE5-748D16E4E4E2}" srcOrd="1" destOrd="0" presId="urn:microsoft.com/office/officeart/2005/8/layout/radial5"/>
    <dgm:cxn modelId="{B845C7BC-4860-4D8F-946D-0B5E9534AD8F}" type="presOf" srcId="{A10229A1-C7EB-4275-AF3D-F300C39426D8}" destId="{B06DE53F-7E2E-4775-AAD4-6B0B261D6B4D}" srcOrd="0" destOrd="0" presId="urn:microsoft.com/office/officeart/2005/8/layout/radial5"/>
    <dgm:cxn modelId="{96FB3A98-CA7C-4839-909A-52E03B16F7BC}" type="presOf" srcId="{7E61F1F5-B894-42D4-971D-A52C531FC82C}" destId="{90F6B40F-41A2-45B6-8617-C21410BC4402}" srcOrd="0" destOrd="0" presId="urn:microsoft.com/office/officeart/2005/8/layout/radial5"/>
    <dgm:cxn modelId="{BE509836-EB8B-4F78-B63F-E7AA4BC61F04}" srcId="{CB219808-3646-4546-B19F-3D97BEFDB4EA}" destId="{31DA1207-9868-421C-817C-DCA04E126465}" srcOrd="3" destOrd="0" parTransId="{2E3AC139-736F-4DDF-98C1-E84F73161458}" sibTransId="{F7A3A689-AAB3-4D1F-A2A7-C5C282DB0490}"/>
    <dgm:cxn modelId="{D930BED8-D357-4050-B14B-61CF319BDB52}" type="presOf" srcId="{F5BAB047-3865-4497-A1C2-4F052ABD25C5}" destId="{6A31F148-B9DF-4A4C-9A2F-0658F281D255}" srcOrd="0" destOrd="0" presId="urn:microsoft.com/office/officeart/2005/8/layout/radial5"/>
    <dgm:cxn modelId="{CE7EC87C-6005-4860-AB2E-BB0D3EF05741}" type="presOf" srcId="{F5BAB047-3865-4497-A1C2-4F052ABD25C5}" destId="{F826BEC5-B138-40AA-90DE-05C9F9CDACC2}" srcOrd="1" destOrd="0" presId="urn:microsoft.com/office/officeart/2005/8/layout/radial5"/>
    <dgm:cxn modelId="{1E3F0A5F-028C-42CE-806C-14F802E0BA31}" type="presOf" srcId="{87F40712-1373-44EC-AB7B-2BF522748C06}" destId="{931F1E5E-579E-4B79-B170-1A8FDF4944C3}" srcOrd="0" destOrd="0" presId="urn:microsoft.com/office/officeart/2005/8/layout/radial5"/>
    <dgm:cxn modelId="{52284815-E557-416D-8959-051FE5BE011A}" type="presOf" srcId="{214A5FC8-6C38-4AF5-ABE5-CFD6351F2777}" destId="{9E0AD37E-9EAB-4830-A1A5-DD7C7BEFAA7F}" srcOrd="0" destOrd="0" presId="urn:microsoft.com/office/officeart/2005/8/layout/radial5"/>
    <dgm:cxn modelId="{FB023831-1E8A-467F-A2B2-87F8C55714DE}" type="presOf" srcId="{2E3AC139-736F-4DDF-98C1-E84F73161458}" destId="{9DDF0C37-0FF1-4159-B5AA-DDD3B8D26D0F}" srcOrd="0" destOrd="0" presId="urn:microsoft.com/office/officeart/2005/8/layout/radial5"/>
    <dgm:cxn modelId="{52DA86AC-9CB7-4175-915C-17792DA0FA9C}" type="presOf" srcId="{66363E51-6F01-4D53-A432-6E5309F38F88}" destId="{E6C696BF-2FB9-43DA-8851-1AECD0D5D309}" srcOrd="1" destOrd="0" presId="urn:microsoft.com/office/officeart/2005/8/layout/radial5"/>
    <dgm:cxn modelId="{5BED2AD8-EEA0-4463-BAAA-B52331557078}" srcId="{CB219808-3646-4546-B19F-3D97BEFDB4EA}" destId="{7E61F1F5-B894-42D4-971D-A52C531FC82C}" srcOrd="1" destOrd="0" parTransId="{66363E51-6F01-4D53-A432-6E5309F38F88}" sibTransId="{B0B4F0AE-D80D-46B0-8DE5-B6832E93CF7A}"/>
    <dgm:cxn modelId="{118CC7B4-B8B5-472A-8B01-C4A7B16EB7DD}" srcId="{CB219808-3646-4546-B19F-3D97BEFDB4EA}" destId="{AE7097B6-0A80-4163-87FF-60A37B7F2073}" srcOrd="0" destOrd="0" parTransId="{214A5FC8-6C38-4AF5-ABE5-CFD6351F2777}" sibTransId="{2289DB32-B4B8-44F6-94F6-433B256BDF46}"/>
    <dgm:cxn modelId="{255B5E3E-9BFD-4D77-868F-7135AB4683CB}" type="presOf" srcId="{31DA1207-9868-421C-817C-DCA04E126465}" destId="{8C68FE3A-8A83-4F31-930E-4F59628AD19C}" srcOrd="0" destOrd="0" presId="urn:microsoft.com/office/officeart/2005/8/layout/radial5"/>
    <dgm:cxn modelId="{48FB9510-EC06-4611-A5BF-DF855B02FEAB}" type="presOf" srcId="{5E70B89E-D753-44E3-A17F-48A5308289F5}" destId="{887E0323-00ED-4E0A-A605-8D511AB00DEF}" srcOrd="0" destOrd="0" presId="urn:microsoft.com/office/officeart/2005/8/layout/radial5"/>
    <dgm:cxn modelId="{38C2FB48-B6BC-4E55-A9C1-BE4FD5C1C177}" srcId="{CB219808-3646-4546-B19F-3D97BEFDB4EA}" destId="{FEF7E0BB-8253-4352-957E-BBA880ABD5D8}" srcOrd="2" destOrd="0" parTransId="{F5BAB047-3865-4497-A1C2-4F052ABD25C5}" sibTransId="{280CC81C-47C6-4D60-9895-35691DB62719}"/>
    <dgm:cxn modelId="{D6379A5A-DA9F-41F3-A290-2EE450BAC443}" type="presParOf" srcId="{931F1E5E-579E-4B79-B170-1A8FDF4944C3}" destId="{84468CE7-767D-458B-8A92-00F424498857}" srcOrd="0" destOrd="0" presId="urn:microsoft.com/office/officeart/2005/8/layout/radial5"/>
    <dgm:cxn modelId="{35AC87DD-079F-48B2-8E08-E6B7419F5FB0}" type="presParOf" srcId="{931F1E5E-579E-4B79-B170-1A8FDF4944C3}" destId="{9E0AD37E-9EAB-4830-A1A5-DD7C7BEFAA7F}" srcOrd="1" destOrd="0" presId="urn:microsoft.com/office/officeart/2005/8/layout/radial5"/>
    <dgm:cxn modelId="{29F29DBC-61A2-448D-A8EC-1CEC148998DD}" type="presParOf" srcId="{9E0AD37E-9EAB-4830-A1A5-DD7C7BEFAA7F}" destId="{89A090DD-16C5-43BA-8AE5-748D16E4E4E2}" srcOrd="0" destOrd="0" presId="urn:microsoft.com/office/officeart/2005/8/layout/radial5"/>
    <dgm:cxn modelId="{AD156D3F-02B5-4AE1-B2C7-770470D507DC}" type="presParOf" srcId="{931F1E5E-579E-4B79-B170-1A8FDF4944C3}" destId="{D1F71FD7-5C33-4D9A-8387-368483AB2CB6}" srcOrd="2" destOrd="0" presId="urn:microsoft.com/office/officeart/2005/8/layout/radial5"/>
    <dgm:cxn modelId="{178BDF2D-2E8A-49C5-9D82-61CEF2198D9A}" type="presParOf" srcId="{931F1E5E-579E-4B79-B170-1A8FDF4944C3}" destId="{39701929-B178-4363-977B-0079B0D25867}" srcOrd="3" destOrd="0" presId="urn:microsoft.com/office/officeart/2005/8/layout/radial5"/>
    <dgm:cxn modelId="{964D8825-CF33-47EA-B45B-2C84844E1720}" type="presParOf" srcId="{39701929-B178-4363-977B-0079B0D25867}" destId="{E6C696BF-2FB9-43DA-8851-1AECD0D5D309}" srcOrd="0" destOrd="0" presId="urn:microsoft.com/office/officeart/2005/8/layout/radial5"/>
    <dgm:cxn modelId="{1EE6DD07-0A69-4A45-9965-96C9474F6B38}" type="presParOf" srcId="{931F1E5E-579E-4B79-B170-1A8FDF4944C3}" destId="{90F6B40F-41A2-45B6-8617-C21410BC4402}" srcOrd="4" destOrd="0" presId="urn:microsoft.com/office/officeart/2005/8/layout/radial5"/>
    <dgm:cxn modelId="{ABD68DCD-D85C-499E-850B-3C5FAD7CFF55}" type="presParOf" srcId="{931F1E5E-579E-4B79-B170-1A8FDF4944C3}" destId="{6A31F148-B9DF-4A4C-9A2F-0658F281D255}" srcOrd="5" destOrd="0" presId="urn:microsoft.com/office/officeart/2005/8/layout/radial5"/>
    <dgm:cxn modelId="{1926AC3A-E941-4D08-92FF-21F9BE3702AA}" type="presParOf" srcId="{6A31F148-B9DF-4A4C-9A2F-0658F281D255}" destId="{F826BEC5-B138-40AA-90DE-05C9F9CDACC2}" srcOrd="0" destOrd="0" presId="urn:microsoft.com/office/officeart/2005/8/layout/radial5"/>
    <dgm:cxn modelId="{24E9E995-6AE5-4C28-B638-D44500754607}" type="presParOf" srcId="{931F1E5E-579E-4B79-B170-1A8FDF4944C3}" destId="{E5C26532-BC88-4B08-9DC5-2A852CA7A85B}" srcOrd="6" destOrd="0" presId="urn:microsoft.com/office/officeart/2005/8/layout/radial5"/>
    <dgm:cxn modelId="{42435E61-3470-47F7-ADE3-72E0EE9C8EDA}" type="presParOf" srcId="{931F1E5E-579E-4B79-B170-1A8FDF4944C3}" destId="{9DDF0C37-0FF1-4159-B5AA-DDD3B8D26D0F}" srcOrd="7" destOrd="0" presId="urn:microsoft.com/office/officeart/2005/8/layout/radial5"/>
    <dgm:cxn modelId="{FD7BA58B-3F24-448B-9FBC-FA225AF95639}" type="presParOf" srcId="{9DDF0C37-0FF1-4159-B5AA-DDD3B8D26D0F}" destId="{0EC352C7-21F2-4084-A873-447D48BA30CB}" srcOrd="0" destOrd="0" presId="urn:microsoft.com/office/officeart/2005/8/layout/radial5"/>
    <dgm:cxn modelId="{EB21787E-06EF-44EE-BE3A-A2C488DB1114}" type="presParOf" srcId="{931F1E5E-579E-4B79-B170-1A8FDF4944C3}" destId="{8C68FE3A-8A83-4F31-930E-4F59628AD19C}" srcOrd="8" destOrd="0" presId="urn:microsoft.com/office/officeart/2005/8/layout/radial5"/>
    <dgm:cxn modelId="{51F86EBE-3401-4534-B2C7-711AA3621CD3}" type="presParOf" srcId="{931F1E5E-579E-4B79-B170-1A8FDF4944C3}" destId="{B06DE53F-7E2E-4775-AAD4-6B0B261D6B4D}" srcOrd="9" destOrd="0" presId="urn:microsoft.com/office/officeart/2005/8/layout/radial5"/>
    <dgm:cxn modelId="{EA4139FC-A8BF-495F-9E21-2C383ED5888C}" type="presParOf" srcId="{B06DE53F-7E2E-4775-AAD4-6B0B261D6B4D}" destId="{D1EBC5DD-E25E-48CE-90C8-E4B789CAACA0}" srcOrd="0" destOrd="0" presId="urn:microsoft.com/office/officeart/2005/8/layout/radial5"/>
    <dgm:cxn modelId="{287D5C76-B8ED-4E16-9581-BD39C65EF1CC}" type="presParOf" srcId="{931F1E5E-579E-4B79-B170-1A8FDF4944C3}" destId="{887E0323-00ED-4E0A-A605-8D511AB00DEF}"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53EC89-2400-4175-BB49-D868DC0DE424}" type="doc">
      <dgm:prSet loTypeId="urn:microsoft.com/office/officeart/2005/8/layout/process1" loCatId="process" qsTypeId="urn:microsoft.com/office/officeart/2005/8/quickstyle/simple1" qsCatId="simple" csTypeId="urn:microsoft.com/office/officeart/2005/8/colors/accent1_2" csCatId="accent1" phldr="1"/>
      <dgm:spPr/>
    </dgm:pt>
    <dgm:pt modelId="{43E75EFE-D06E-46EB-AC75-D61752FBAF3F}">
      <dgm:prSet phldrT="[Metin]">
        <dgm:style>
          <a:lnRef idx="1">
            <a:schemeClr val="accent2"/>
          </a:lnRef>
          <a:fillRef idx="2">
            <a:schemeClr val="accent2"/>
          </a:fillRef>
          <a:effectRef idx="1">
            <a:schemeClr val="accent2"/>
          </a:effectRef>
          <a:fontRef idx="minor">
            <a:schemeClr val="dk1"/>
          </a:fontRef>
        </dgm:style>
      </dgm:prSet>
      <dgm:spPr/>
      <dgm:t>
        <a:bodyPr/>
        <a:lstStyle/>
        <a:p>
          <a:r>
            <a:rPr lang="tr-TR" dirty="0" smtClean="0"/>
            <a:t>EVET</a:t>
          </a:r>
        </a:p>
        <a:p>
          <a:r>
            <a:rPr lang="tr-TR" dirty="0" smtClean="0"/>
            <a:t>(2 PUAN)</a:t>
          </a:r>
          <a:endParaRPr lang="tr-TR" dirty="0"/>
        </a:p>
      </dgm:t>
    </dgm:pt>
    <dgm:pt modelId="{B53562F4-75D1-4CDB-9791-AAD173BBF604}" type="parTrans" cxnId="{8D0119E8-B16D-453E-81F7-9DB91B3A8384}">
      <dgm:prSet/>
      <dgm:spPr/>
      <dgm:t>
        <a:bodyPr/>
        <a:lstStyle/>
        <a:p>
          <a:endParaRPr lang="tr-TR"/>
        </a:p>
      </dgm:t>
    </dgm:pt>
    <dgm:pt modelId="{F60C2023-35A4-48B8-A3FD-B5C5FCBA218F}" type="sibTrans" cxnId="{8D0119E8-B16D-453E-81F7-9DB91B3A8384}">
      <dgm:prSet/>
      <dgm:spPr/>
      <dgm:t>
        <a:bodyPr/>
        <a:lstStyle/>
        <a:p>
          <a:endParaRPr lang="tr-TR"/>
        </a:p>
      </dgm:t>
    </dgm:pt>
    <dgm:pt modelId="{5A24587F-A0BE-45F5-BC2A-8BE43744C0AE}">
      <dgm:prSet phldrT="[Metin]">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tr-TR" dirty="0" smtClean="0"/>
            <a:t>HAYIR</a:t>
          </a:r>
        </a:p>
        <a:p>
          <a:r>
            <a:rPr lang="tr-TR" dirty="0" smtClean="0"/>
            <a:t>(0 PUAN)</a:t>
          </a:r>
          <a:endParaRPr lang="tr-TR" dirty="0"/>
        </a:p>
      </dgm:t>
    </dgm:pt>
    <dgm:pt modelId="{6268FA26-6A69-42C5-A3DD-905FB4BD0255}" type="parTrans" cxnId="{954E180E-888F-42E2-937F-A82F37AF6C3F}">
      <dgm:prSet/>
      <dgm:spPr/>
      <dgm:t>
        <a:bodyPr/>
        <a:lstStyle/>
        <a:p>
          <a:endParaRPr lang="tr-TR"/>
        </a:p>
      </dgm:t>
    </dgm:pt>
    <dgm:pt modelId="{54844CCB-806C-4045-8D17-090DBB85D470}" type="sibTrans" cxnId="{954E180E-888F-42E2-937F-A82F37AF6C3F}">
      <dgm:prSet/>
      <dgm:spPr/>
      <dgm:t>
        <a:bodyPr/>
        <a:lstStyle/>
        <a:p>
          <a:endParaRPr lang="tr-TR"/>
        </a:p>
      </dgm:t>
    </dgm:pt>
    <dgm:pt modelId="{74D735B6-FDA7-49B8-A1BE-ED679FAF90B7}">
      <dgm:prSet phldrT="[Metin]">
        <dgm:style>
          <a:lnRef idx="1">
            <a:schemeClr val="accent5"/>
          </a:lnRef>
          <a:fillRef idx="2">
            <a:schemeClr val="accent5"/>
          </a:fillRef>
          <a:effectRef idx="1">
            <a:schemeClr val="accent5"/>
          </a:effectRef>
          <a:fontRef idx="minor">
            <a:schemeClr val="dk1"/>
          </a:fontRef>
        </dgm:style>
      </dgm:prSet>
      <dgm:spPr/>
      <dgm:t>
        <a:bodyPr/>
        <a:lstStyle/>
        <a:p>
          <a:r>
            <a:rPr lang="tr-TR" dirty="0" smtClean="0"/>
            <a:t>GELİŞTİRİLMEKTE</a:t>
          </a:r>
        </a:p>
        <a:p>
          <a:r>
            <a:rPr lang="tr-TR" dirty="0" smtClean="0"/>
            <a:t>(1 PUAN)</a:t>
          </a:r>
          <a:endParaRPr lang="tr-TR" dirty="0"/>
        </a:p>
      </dgm:t>
    </dgm:pt>
    <dgm:pt modelId="{FF71819D-1C27-4FE9-8E79-CFEA8F54C5F3}" type="parTrans" cxnId="{60A478B2-ACE9-42A5-9F33-A41AAC9A4501}">
      <dgm:prSet/>
      <dgm:spPr/>
      <dgm:t>
        <a:bodyPr/>
        <a:lstStyle/>
        <a:p>
          <a:endParaRPr lang="tr-TR"/>
        </a:p>
      </dgm:t>
    </dgm:pt>
    <dgm:pt modelId="{956EB0F9-54BE-446F-BDFD-AA5E31FD656C}" type="sibTrans" cxnId="{60A478B2-ACE9-42A5-9F33-A41AAC9A4501}">
      <dgm:prSet/>
      <dgm:spPr/>
      <dgm:t>
        <a:bodyPr/>
        <a:lstStyle/>
        <a:p>
          <a:endParaRPr lang="tr-TR"/>
        </a:p>
      </dgm:t>
    </dgm:pt>
    <dgm:pt modelId="{235051CD-7B8B-437C-8D94-77FAB178951D}" type="pres">
      <dgm:prSet presAssocID="{B553EC89-2400-4175-BB49-D868DC0DE424}" presName="Name0" presStyleCnt="0">
        <dgm:presLayoutVars>
          <dgm:dir/>
          <dgm:resizeHandles val="exact"/>
        </dgm:presLayoutVars>
      </dgm:prSet>
      <dgm:spPr/>
    </dgm:pt>
    <dgm:pt modelId="{32E83BC7-868B-40BE-926E-0C27078EDC55}" type="pres">
      <dgm:prSet presAssocID="{43E75EFE-D06E-46EB-AC75-D61752FBAF3F}" presName="node" presStyleLbl="node1" presStyleIdx="0" presStyleCnt="3">
        <dgm:presLayoutVars>
          <dgm:bulletEnabled val="1"/>
        </dgm:presLayoutVars>
      </dgm:prSet>
      <dgm:spPr/>
      <dgm:t>
        <a:bodyPr/>
        <a:lstStyle/>
        <a:p>
          <a:endParaRPr lang="tr-TR"/>
        </a:p>
      </dgm:t>
    </dgm:pt>
    <dgm:pt modelId="{B3A5BF78-CD09-4251-A152-5DD0CF26CF37}" type="pres">
      <dgm:prSet presAssocID="{F60C2023-35A4-48B8-A3FD-B5C5FCBA218F}" presName="sibTrans" presStyleLbl="sibTrans2D1" presStyleIdx="0" presStyleCnt="2"/>
      <dgm:spPr/>
      <dgm:t>
        <a:bodyPr/>
        <a:lstStyle/>
        <a:p>
          <a:endParaRPr lang="tr-TR"/>
        </a:p>
      </dgm:t>
    </dgm:pt>
    <dgm:pt modelId="{5E477C46-AEC1-4B09-ACCF-24A7614C6B7A}" type="pres">
      <dgm:prSet presAssocID="{F60C2023-35A4-48B8-A3FD-B5C5FCBA218F}" presName="connectorText" presStyleLbl="sibTrans2D1" presStyleIdx="0" presStyleCnt="2"/>
      <dgm:spPr/>
      <dgm:t>
        <a:bodyPr/>
        <a:lstStyle/>
        <a:p>
          <a:endParaRPr lang="tr-TR"/>
        </a:p>
      </dgm:t>
    </dgm:pt>
    <dgm:pt modelId="{5072746C-FF6D-4045-AB4B-B994494D5E1D}" type="pres">
      <dgm:prSet presAssocID="{5A24587F-A0BE-45F5-BC2A-8BE43744C0AE}" presName="node" presStyleLbl="node1" presStyleIdx="1" presStyleCnt="3">
        <dgm:presLayoutVars>
          <dgm:bulletEnabled val="1"/>
        </dgm:presLayoutVars>
      </dgm:prSet>
      <dgm:spPr/>
      <dgm:t>
        <a:bodyPr/>
        <a:lstStyle/>
        <a:p>
          <a:endParaRPr lang="tr-TR"/>
        </a:p>
      </dgm:t>
    </dgm:pt>
    <dgm:pt modelId="{4881CBFE-A976-46DA-865F-5D5BFCE1CFB3}" type="pres">
      <dgm:prSet presAssocID="{54844CCB-806C-4045-8D17-090DBB85D470}" presName="sibTrans" presStyleLbl="sibTrans2D1" presStyleIdx="1" presStyleCnt="2"/>
      <dgm:spPr/>
      <dgm:t>
        <a:bodyPr/>
        <a:lstStyle/>
        <a:p>
          <a:endParaRPr lang="tr-TR"/>
        </a:p>
      </dgm:t>
    </dgm:pt>
    <dgm:pt modelId="{FDA0CF92-EDA2-47A1-B32A-4669D7858C56}" type="pres">
      <dgm:prSet presAssocID="{54844CCB-806C-4045-8D17-090DBB85D470}" presName="connectorText" presStyleLbl="sibTrans2D1" presStyleIdx="1" presStyleCnt="2"/>
      <dgm:spPr/>
      <dgm:t>
        <a:bodyPr/>
        <a:lstStyle/>
        <a:p>
          <a:endParaRPr lang="tr-TR"/>
        </a:p>
      </dgm:t>
    </dgm:pt>
    <dgm:pt modelId="{6E444063-A7E5-4D99-A7C3-B2471594D1B0}" type="pres">
      <dgm:prSet presAssocID="{74D735B6-FDA7-49B8-A1BE-ED679FAF90B7}" presName="node" presStyleLbl="node1" presStyleIdx="2" presStyleCnt="3">
        <dgm:presLayoutVars>
          <dgm:bulletEnabled val="1"/>
        </dgm:presLayoutVars>
      </dgm:prSet>
      <dgm:spPr/>
      <dgm:t>
        <a:bodyPr/>
        <a:lstStyle/>
        <a:p>
          <a:endParaRPr lang="tr-TR"/>
        </a:p>
      </dgm:t>
    </dgm:pt>
  </dgm:ptLst>
  <dgm:cxnLst>
    <dgm:cxn modelId="{6C4903EB-53BA-4DC9-A05A-3786301E0E29}" type="presOf" srcId="{74D735B6-FDA7-49B8-A1BE-ED679FAF90B7}" destId="{6E444063-A7E5-4D99-A7C3-B2471594D1B0}" srcOrd="0" destOrd="0" presId="urn:microsoft.com/office/officeart/2005/8/layout/process1"/>
    <dgm:cxn modelId="{60A478B2-ACE9-42A5-9F33-A41AAC9A4501}" srcId="{B553EC89-2400-4175-BB49-D868DC0DE424}" destId="{74D735B6-FDA7-49B8-A1BE-ED679FAF90B7}" srcOrd="2" destOrd="0" parTransId="{FF71819D-1C27-4FE9-8E79-CFEA8F54C5F3}" sibTransId="{956EB0F9-54BE-446F-BDFD-AA5E31FD656C}"/>
    <dgm:cxn modelId="{5A3DBA9F-8AAF-4CC8-BA43-6C452D3B00C0}" type="presOf" srcId="{B553EC89-2400-4175-BB49-D868DC0DE424}" destId="{235051CD-7B8B-437C-8D94-77FAB178951D}" srcOrd="0" destOrd="0" presId="urn:microsoft.com/office/officeart/2005/8/layout/process1"/>
    <dgm:cxn modelId="{380C9F31-E3CB-42CD-BA67-73DC0AE314D9}" type="presOf" srcId="{43E75EFE-D06E-46EB-AC75-D61752FBAF3F}" destId="{32E83BC7-868B-40BE-926E-0C27078EDC55}" srcOrd="0" destOrd="0" presId="urn:microsoft.com/office/officeart/2005/8/layout/process1"/>
    <dgm:cxn modelId="{954E180E-888F-42E2-937F-A82F37AF6C3F}" srcId="{B553EC89-2400-4175-BB49-D868DC0DE424}" destId="{5A24587F-A0BE-45F5-BC2A-8BE43744C0AE}" srcOrd="1" destOrd="0" parTransId="{6268FA26-6A69-42C5-A3DD-905FB4BD0255}" sibTransId="{54844CCB-806C-4045-8D17-090DBB85D470}"/>
    <dgm:cxn modelId="{01FBF5FB-282F-4711-972C-79077ACBF9ED}" type="presOf" srcId="{54844CCB-806C-4045-8D17-090DBB85D470}" destId="{FDA0CF92-EDA2-47A1-B32A-4669D7858C56}" srcOrd="1" destOrd="0" presId="urn:microsoft.com/office/officeart/2005/8/layout/process1"/>
    <dgm:cxn modelId="{18E58924-E774-46AA-94C1-CF7412BF805A}" type="presOf" srcId="{F60C2023-35A4-48B8-A3FD-B5C5FCBA218F}" destId="{5E477C46-AEC1-4B09-ACCF-24A7614C6B7A}" srcOrd="1" destOrd="0" presId="urn:microsoft.com/office/officeart/2005/8/layout/process1"/>
    <dgm:cxn modelId="{D2D50389-5226-4227-8B97-380AA9A15000}" type="presOf" srcId="{54844CCB-806C-4045-8D17-090DBB85D470}" destId="{4881CBFE-A976-46DA-865F-5D5BFCE1CFB3}" srcOrd="0" destOrd="0" presId="urn:microsoft.com/office/officeart/2005/8/layout/process1"/>
    <dgm:cxn modelId="{18E2F2EB-273B-40C5-8A99-E1891BCBA8C6}" type="presOf" srcId="{5A24587F-A0BE-45F5-BC2A-8BE43744C0AE}" destId="{5072746C-FF6D-4045-AB4B-B994494D5E1D}" srcOrd="0" destOrd="0" presId="urn:microsoft.com/office/officeart/2005/8/layout/process1"/>
    <dgm:cxn modelId="{8D0119E8-B16D-453E-81F7-9DB91B3A8384}" srcId="{B553EC89-2400-4175-BB49-D868DC0DE424}" destId="{43E75EFE-D06E-46EB-AC75-D61752FBAF3F}" srcOrd="0" destOrd="0" parTransId="{B53562F4-75D1-4CDB-9791-AAD173BBF604}" sibTransId="{F60C2023-35A4-48B8-A3FD-B5C5FCBA218F}"/>
    <dgm:cxn modelId="{092DED50-53F8-4329-AFFA-6083D4E28F0D}" type="presOf" srcId="{F60C2023-35A4-48B8-A3FD-B5C5FCBA218F}" destId="{B3A5BF78-CD09-4251-A152-5DD0CF26CF37}" srcOrd="0" destOrd="0" presId="urn:microsoft.com/office/officeart/2005/8/layout/process1"/>
    <dgm:cxn modelId="{B33B2F52-DC21-448A-AE19-0FD2AF7A5A28}" type="presParOf" srcId="{235051CD-7B8B-437C-8D94-77FAB178951D}" destId="{32E83BC7-868B-40BE-926E-0C27078EDC55}" srcOrd="0" destOrd="0" presId="urn:microsoft.com/office/officeart/2005/8/layout/process1"/>
    <dgm:cxn modelId="{6BADD7FB-3BF3-41B4-9C50-E2ADAED44F87}" type="presParOf" srcId="{235051CD-7B8B-437C-8D94-77FAB178951D}" destId="{B3A5BF78-CD09-4251-A152-5DD0CF26CF37}" srcOrd="1" destOrd="0" presId="urn:microsoft.com/office/officeart/2005/8/layout/process1"/>
    <dgm:cxn modelId="{DBC0D999-3811-4460-858E-8EA53D281672}" type="presParOf" srcId="{B3A5BF78-CD09-4251-A152-5DD0CF26CF37}" destId="{5E477C46-AEC1-4B09-ACCF-24A7614C6B7A}" srcOrd="0" destOrd="0" presId="urn:microsoft.com/office/officeart/2005/8/layout/process1"/>
    <dgm:cxn modelId="{CB9D76AE-802D-4D64-B947-E693F4A0FFD1}" type="presParOf" srcId="{235051CD-7B8B-437C-8D94-77FAB178951D}" destId="{5072746C-FF6D-4045-AB4B-B994494D5E1D}" srcOrd="2" destOrd="0" presId="urn:microsoft.com/office/officeart/2005/8/layout/process1"/>
    <dgm:cxn modelId="{B0772D51-2E82-4557-B95A-A95A985257FD}" type="presParOf" srcId="{235051CD-7B8B-437C-8D94-77FAB178951D}" destId="{4881CBFE-A976-46DA-865F-5D5BFCE1CFB3}" srcOrd="3" destOrd="0" presId="urn:microsoft.com/office/officeart/2005/8/layout/process1"/>
    <dgm:cxn modelId="{3D02481F-9B7E-4AE3-B3D8-177664C00928}" type="presParOf" srcId="{4881CBFE-A976-46DA-865F-5D5BFCE1CFB3}" destId="{FDA0CF92-EDA2-47A1-B32A-4669D7858C56}" srcOrd="0" destOrd="0" presId="urn:microsoft.com/office/officeart/2005/8/layout/process1"/>
    <dgm:cxn modelId="{593D2DD5-2C3E-44CE-9123-7BDEC420FAA9}" type="presParOf" srcId="{235051CD-7B8B-437C-8D94-77FAB178951D}" destId="{6E444063-A7E5-4D99-A7C3-B2471594D1B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22F594-6CF5-480A-A994-6C413C9A50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8D35641F-87CC-465A-B118-5514860F96D9}">
      <dgm:prSet phldrT="[Metin]"/>
      <dgm:spPr/>
      <dgm:t>
        <a:bodyPr/>
        <a:lstStyle/>
        <a:p>
          <a:pPr algn="ctr"/>
          <a:endParaRPr lang="tr-TR" dirty="0"/>
        </a:p>
      </dgm:t>
    </dgm:pt>
    <dgm:pt modelId="{7CE1D343-A7AA-4FE2-BC37-A94CFD889709}" type="parTrans" cxnId="{96E45DFC-4D76-4C17-9F36-712BE19A95C0}">
      <dgm:prSet/>
      <dgm:spPr/>
      <dgm:t>
        <a:bodyPr/>
        <a:lstStyle/>
        <a:p>
          <a:endParaRPr lang="tr-TR"/>
        </a:p>
      </dgm:t>
    </dgm:pt>
    <dgm:pt modelId="{002E30C5-EDF3-4904-AB8B-7526CE4CFEBA}" type="sibTrans" cxnId="{96E45DFC-4D76-4C17-9F36-712BE19A95C0}">
      <dgm:prSet/>
      <dgm:spPr/>
      <dgm:t>
        <a:bodyPr/>
        <a:lstStyle/>
        <a:p>
          <a:endParaRPr lang="tr-TR"/>
        </a:p>
      </dgm:t>
    </dgm:pt>
    <dgm:pt modelId="{50EED611-928F-4F58-B81F-BE69DB9F2E3B}">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Kamu İç Kontrol Standartları bilinmekte mi?</a:t>
          </a:r>
          <a:endParaRPr lang="tr-TR" dirty="0"/>
        </a:p>
      </dgm:t>
    </dgm:pt>
    <dgm:pt modelId="{1D42FD71-3E02-44AD-A48D-3A8E2C39537F}" type="parTrans" cxnId="{3699B077-580A-4435-8411-B0326A40EB2D}">
      <dgm:prSet/>
      <dgm:spPr/>
      <dgm:t>
        <a:bodyPr/>
        <a:lstStyle/>
        <a:p>
          <a:endParaRPr lang="tr-TR"/>
        </a:p>
      </dgm:t>
    </dgm:pt>
    <dgm:pt modelId="{5E69B136-D9B6-495B-B744-17281A9C7947}" type="sibTrans" cxnId="{3699B077-580A-4435-8411-B0326A40EB2D}">
      <dgm:prSet/>
      <dgm:spPr/>
      <dgm:t>
        <a:bodyPr/>
        <a:lstStyle/>
        <a:p>
          <a:endParaRPr lang="tr-TR"/>
        </a:p>
      </dgm:t>
    </dgm:pt>
    <dgm:pt modelId="{833DFE42-A83D-4A0C-A6FD-7266BFEE69C2}">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iç kontrol sistemi ve işleyişine ilişkin olarak yönetici ve personelin farkındalık ve sahiplenilmesini arttırmaya yönelik çalışmalar yürütülüyor mu?</a:t>
          </a:r>
          <a:endParaRPr lang="tr-TR" dirty="0"/>
        </a:p>
      </dgm:t>
    </dgm:pt>
    <dgm:pt modelId="{42ECB5FB-B5CA-453D-8F21-34122B2772BE}" type="parTrans" cxnId="{BC3E7788-14CA-4C2A-A00D-FA5BA99B88C4}">
      <dgm:prSet/>
      <dgm:spPr/>
      <dgm:t>
        <a:bodyPr/>
        <a:lstStyle/>
        <a:p>
          <a:endParaRPr lang="tr-TR"/>
        </a:p>
      </dgm:t>
    </dgm:pt>
    <dgm:pt modelId="{1A733CA7-C930-45E6-9979-C44C5EE480A5}" type="sibTrans" cxnId="{BC3E7788-14CA-4C2A-A00D-FA5BA99B88C4}">
      <dgm:prSet/>
      <dgm:spPr/>
      <dgm:t>
        <a:bodyPr/>
        <a:lstStyle/>
        <a:p>
          <a:endParaRPr lang="tr-TR"/>
        </a:p>
      </dgm:t>
    </dgm:pt>
    <dgm:pt modelId="{0FDE4155-95BD-4B15-8B35-E287D7DEDEA8}">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vatandaşa doğrudan sunulan hizmetlerle ilgili süre ve yöntem konusunda bir standart geliştirildi mi?	</a:t>
          </a:r>
          <a:endParaRPr lang="tr-TR" dirty="0"/>
        </a:p>
      </dgm:t>
    </dgm:pt>
    <dgm:pt modelId="{042A1081-0796-43E3-8572-A06B82B8747B}" type="parTrans" cxnId="{C3115266-E92A-4F49-A7D7-3E2CEC997D71}">
      <dgm:prSet/>
      <dgm:spPr/>
      <dgm:t>
        <a:bodyPr/>
        <a:lstStyle/>
        <a:p>
          <a:endParaRPr lang="tr-TR"/>
        </a:p>
      </dgm:t>
    </dgm:pt>
    <dgm:pt modelId="{CDCD4492-AA90-4DF7-A8A9-D3524DAB4191}" type="sibTrans" cxnId="{C3115266-E92A-4F49-A7D7-3E2CEC997D71}">
      <dgm:prSet/>
      <dgm:spPr/>
      <dgm:t>
        <a:bodyPr/>
        <a:lstStyle/>
        <a:p>
          <a:endParaRPr lang="tr-TR"/>
        </a:p>
      </dgm:t>
    </dgm:pt>
    <dgm:pt modelId="{6F00916E-1314-4FA1-9035-4043355EF46A}">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Biriminizin her düzeydeki yönetici ve personeli, etik davranış ilkeleri ve bu ilkelere ilişkin sorumlulukları hakkında bilgilendiriliyor mu?</a:t>
          </a:r>
          <a:endParaRPr lang="tr-TR" dirty="0"/>
        </a:p>
      </dgm:t>
    </dgm:pt>
    <dgm:pt modelId="{AB46A16F-BA58-4BA7-8470-9F13A87150B3}" type="parTrans" cxnId="{5A170E9A-5E22-498B-AA4B-B010D9A5F61B}">
      <dgm:prSet/>
      <dgm:spPr/>
      <dgm:t>
        <a:bodyPr/>
        <a:lstStyle/>
        <a:p>
          <a:endParaRPr lang="tr-TR"/>
        </a:p>
      </dgm:t>
    </dgm:pt>
    <dgm:pt modelId="{4C92AC79-F7DC-416B-9A0E-D0664AFBEB4E}" type="sibTrans" cxnId="{5A170E9A-5E22-498B-AA4B-B010D9A5F61B}">
      <dgm:prSet/>
      <dgm:spPr/>
      <dgm:t>
        <a:bodyPr/>
        <a:lstStyle/>
        <a:p>
          <a:endParaRPr lang="tr-TR"/>
        </a:p>
      </dgm:t>
    </dgm:pt>
    <dgm:pt modelId="{B5B69A66-D80C-4483-9760-E5D29A6024D8}">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Biriminizin her düzeydeki yönetici ve personeli, etik dışı davranış durumunda uygulanacak yaptırımlar hakkında bilgilendirilmekte midir?</a:t>
          </a:r>
          <a:endParaRPr lang="tr-TR" dirty="0"/>
        </a:p>
      </dgm:t>
    </dgm:pt>
    <dgm:pt modelId="{78CEBB50-3020-4AF7-8D27-84E6EE6A3342}" type="parTrans" cxnId="{1ED7766B-408C-4E07-BF5B-82FA3DF8C473}">
      <dgm:prSet/>
      <dgm:spPr/>
      <dgm:t>
        <a:bodyPr/>
        <a:lstStyle/>
        <a:p>
          <a:endParaRPr lang="tr-TR"/>
        </a:p>
      </dgm:t>
    </dgm:pt>
    <dgm:pt modelId="{96F21B04-B071-4CE9-81BC-BD905644CE8B}" type="sibTrans" cxnId="{1ED7766B-408C-4E07-BF5B-82FA3DF8C473}">
      <dgm:prSet/>
      <dgm:spPr/>
      <dgm:t>
        <a:bodyPr/>
        <a:lstStyle/>
        <a:p>
          <a:endParaRPr lang="tr-TR"/>
        </a:p>
      </dgm:t>
    </dgm:pt>
    <dgm:pt modelId="{65F58FC4-01F3-4547-8CA9-C8012ABB8D69}">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Biriminizin tüm iş ve işlemleriyle ilgili çıktılara personelin ve yetkili mercilerin erişimleri sağlanıyor mu?						</a:t>
          </a:r>
          <a:endParaRPr lang="tr-TR" dirty="0"/>
        </a:p>
      </dgm:t>
    </dgm:pt>
    <dgm:pt modelId="{128C6D12-B338-4446-A309-99AAE17F2443}" type="parTrans" cxnId="{E6983EB4-44AC-475E-BD06-F28C40E0070C}">
      <dgm:prSet/>
      <dgm:spPr/>
      <dgm:t>
        <a:bodyPr/>
        <a:lstStyle/>
        <a:p>
          <a:endParaRPr lang="tr-TR"/>
        </a:p>
      </dgm:t>
    </dgm:pt>
    <dgm:pt modelId="{41885D3F-FF8E-4936-A1A6-31E6ACA34628}" type="sibTrans" cxnId="{E6983EB4-44AC-475E-BD06-F28C40E0070C}">
      <dgm:prSet/>
      <dgm:spPr/>
      <dgm:t>
        <a:bodyPr/>
        <a:lstStyle/>
        <a:p>
          <a:endParaRPr lang="tr-TR"/>
        </a:p>
      </dgm:t>
    </dgm:pt>
    <dgm:pt modelId="{AB3E6755-E6FD-4ED4-A0C4-434FA6D2369F}" type="pres">
      <dgm:prSet presAssocID="{7B22F594-6CF5-480A-A994-6C413C9A5058}" presName="vert0" presStyleCnt="0">
        <dgm:presLayoutVars>
          <dgm:dir/>
          <dgm:animOne val="branch"/>
          <dgm:animLvl val="lvl"/>
        </dgm:presLayoutVars>
      </dgm:prSet>
      <dgm:spPr/>
      <dgm:t>
        <a:bodyPr/>
        <a:lstStyle/>
        <a:p>
          <a:endParaRPr lang="tr-TR"/>
        </a:p>
      </dgm:t>
    </dgm:pt>
    <dgm:pt modelId="{7B85CC00-3045-4136-AA0F-597A75C618F6}" type="pres">
      <dgm:prSet presAssocID="{8D35641F-87CC-465A-B118-5514860F96D9}" presName="thickLine" presStyleLbl="alignNode1" presStyleIdx="0" presStyleCnt="1"/>
      <dgm:spPr/>
      <dgm:t>
        <a:bodyPr/>
        <a:lstStyle/>
        <a:p>
          <a:endParaRPr lang="tr-TR"/>
        </a:p>
      </dgm:t>
    </dgm:pt>
    <dgm:pt modelId="{64C0D936-830B-4D79-B6ED-54908576A8E9}" type="pres">
      <dgm:prSet presAssocID="{8D35641F-87CC-465A-B118-5514860F96D9}" presName="horz1" presStyleCnt="0"/>
      <dgm:spPr/>
    </dgm:pt>
    <dgm:pt modelId="{3C8B706E-1B4B-44BF-8A09-86B15CB59381}" type="pres">
      <dgm:prSet presAssocID="{8D35641F-87CC-465A-B118-5514860F96D9}" presName="tx1" presStyleLbl="revTx" presStyleIdx="0" presStyleCnt="7"/>
      <dgm:spPr/>
      <dgm:t>
        <a:bodyPr/>
        <a:lstStyle/>
        <a:p>
          <a:endParaRPr lang="tr-TR"/>
        </a:p>
      </dgm:t>
    </dgm:pt>
    <dgm:pt modelId="{04FE7BAE-4519-4F9B-81FF-F0E45DABA94B}" type="pres">
      <dgm:prSet presAssocID="{8D35641F-87CC-465A-B118-5514860F96D9}" presName="vert1" presStyleCnt="0"/>
      <dgm:spPr/>
    </dgm:pt>
    <dgm:pt modelId="{E66D9FD9-0F66-4E2D-947E-77CFBE65B250}" type="pres">
      <dgm:prSet presAssocID="{50EED611-928F-4F58-B81F-BE69DB9F2E3B}" presName="vertSpace2a" presStyleCnt="0"/>
      <dgm:spPr/>
    </dgm:pt>
    <dgm:pt modelId="{06E17551-8558-4AEA-A952-73E71B3164FA}" type="pres">
      <dgm:prSet presAssocID="{50EED611-928F-4F58-B81F-BE69DB9F2E3B}" presName="horz2" presStyleCnt="0"/>
      <dgm:spPr/>
    </dgm:pt>
    <dgm:pt modelId="{6FEA440C-AF63-4D76-95A1-A2B940F8A9BA}" type="pres">
      <dgm:prSet presAssocID="{50EED611-928F-4F58-B81F-BE69DB9F2E3B}" presName="horzSpace2" presStyleCnt="0"/>
      <dgm:spPr/>
    </dgm:pt>
    <dgm:pt modelId="{E3CF9103-0A90-472B-B63A-5D99C55DD148}" type="pres">
      <dgm:prSet presAssocID="{50EED611-928F-4F58-B81F-BE69DB9F2E3B}" presName="tx2" presStyleLbl="revTx" presStyleIdx="1" presStyleCnt="7"/>
      <dgm:spPr/>
      <dgm:t>
        <a:bodyPr/>
        <a:lstStyle/>
        <a:p>
          <a:endParaRPr lang="tr-TR"/>
        </a:p>
      </dgm:t>
    </dgm:pt>
    <dgm:pt modelId="{FF3030A7-8C60-4649-ADDF-67C953BFD01D}" type="pres">
      <dgm:prSet presAssocID="{50EED611-928F-4F58-B81F-BE69DB9F2E3B}" presName="vert2" presStyleCnt="0"/>
      <dgm:spPr/>
    </dgm:pt>
    <dgm:pt modelId="{6CB381FB-325F-49D1-A50D-0B068785AEFA}" type="pres">
      <dgm:prSet presAssocID="{50EED611-928F-4F58-B81F-BE69DB9F2E3B}" presName="thinLine2b" presStyleLbl="callout" presStyleIdx="0" presStyleCnt="6"/>
      <dgm:spPr/>
    </dgm:pt>
    <dgm:pt modelId="{07B2FD01-CD3A-41B0-8D0F-94FCAE9F980C}" type="pres">
      <dgm:prSet presAssocID="{50EED611-928F-4F58-B81F-BE69DB9F2E3B}" presName="vertSpace2b" presStyleCnt="0"/>
      <dgm:spPr/>
    </dgm:pt>
    <dgm:pt modelId="{F2A1879B-51A1-4F7D-BE78-B3044733B86F}" type="pres">
      <dgm:prSet presAssocID="{833DFE42-A83D-4A0C-A6FD-7266BFEE69C2}" presName="horz2" presStyleCnt="0"/>
      <dgm:spPr/>
    </dgm:pt>
    <dgm:pt modelId="{CE2F355C-89FF-4E32-98E5-A177DC441835}" type="pres">
      <dgm:prSet presAssocID="{833DFE42-A83D-4A0C-A6FD-7266BFEE69C2}" presName="horzSpace2" presStyleCnt="0"/>
      <dgm:spPr/>
    </dgm:pt>
    <dgm:pt modelId="{FD1C5FB0-C4B3-4206-86DB-3619510FD8B8}" type="pres">
      <dgm:prSet presAssocID="{833DFE42-A83D-4A0C-A6FD-7266BFEE69C2}" presName="tx2" presStyleLbl="revTx" presStyleIdx="2" presStyleCnt="7"/>
      <dgm:spPr/>
      <dgm:t>
        <a:bodyPr/>
        <a:lstStyle/>
        <a:p>
          <a:endParaRPr lang="tr-TR"/>
        </a:p>
      </dgm:t>
    </dgm:pt>
    <dgm:pt modelId="{16C57905-8853-4FD6-B5BA-771758C0DEE0}" type="pres">
      <dgm:prSet presAssocID="{833DFE42-A83D-4A0C-A6FD-7266BFEE69C2}" presName="vert2" presStyleCnt="0"/>
      <dgm:spPr/>
    </dgm:pt>
    <dgm:pt modelId="{EBACA64D-1A9A-43EE-A523-D3B12DAE37C5}" type="pres">
      <dgm:prSet presAssocID="{833DFE42-A83D-4A0C-A6FD-7266BFEE69C2}" presName="thinLine2b" presStyleLbl="callout" presStyleIdx="1" presStyleCnt="6"/>
      <dgm:spPr/>
    </dgm:pt>
    <dgm:pt modelId="{E2F9145F-6781-4FC6-8674-F6FC47AF4761}" type="pres">
      <dgm:prSet presAssocID="{833DFE42-A83D-4A0C-A6FD-7266BFEE69C2}" presName="vertSpace2b" presStyleCnt="0"/>
      <dgm:spPr/>
    </dgm:pt>
    <dgm:pt modelId="{E1EF0DF6-7561-4E35-A1FD-43F0D05CF47F}" type="pres">
      <dgm:prSet presAssocID="{6F00916E-1314-4FA1-9035-4043355EF46A}" presName="horz2" presStyleCnt="0"/>
      <dgm:spPr/>
    </dgm:pt>
    <dgm:pt modelId="{11AA980B-AA98-4715-A353-AB0F408BA254}" type="pres">
      <dgm:prSet presAssocID="{6F00916E-1314-4FA1-9035-4043355EF46A}" presName="horzSpace2" presStyleCnt="0"/>
      <dgm:spPr/>
    </dgm:pt>
    <dgm:pt modelId="{0A41AC8A-8F5E-476A-8719-21184B140CF2}" type="pres">
      <dgm:prSet presAssocID="{6F00916E-1314-4FA1-9035-4043355EF46A}" presName="tx2" presStyleLbl="revTx" presStyleIdx="3" presStyleCnt="7"/>
      <dgm:spPr/>
      <dgm:t>
        <a:bodyPr/>
        <a:lstStyle/>
        <a:p>
          <a:endParaRPr lang="tr-TR"/>
        </a:p>
      </dgm:t>
    </dgm:pt>
    <dgm:pt modelId="{51C32FD6-A60F-4041-809F-8DC393B872BA}" type="pres">
      <dgm:prSet presAssocID="{6F00916E-1314-4FA1-9035-4043355EF46A}" presName="vert2" presStyleCnt="0"/>
      <dgm:spPr/>
    </dgm:pt>
    <dgm:pt modelId="{24D3D83F-1C82-4B91-82BB-CE0A8E251C59}" type="pres">
      <dgm:prSet presAssocID="{6F00916E-1314-4FA1-9035-4043355EF46A}" presName="thinLine2b" presStyleLbl="callout" presStyleIdx="2" presStyleCnt="6"/>
      <dgm:spPr/>
    </dgm:pt>
    <dgm:pt modelId="{ED73D989-D407-450B-9642-702A2D8EC73C}" type="pres">
      <dgm:prSet presAssocID="{6F00916E-1314-4FA1-9035-4043355EF46A}" presName="vertSpace2b" presStyleCnt="0"/>
      <dgm:spPr/>
    </dgm:pt>
    <dgm:pt modelId="{0AC71066-071F-4641-89B5-A3E26D64523A}" type="pres">
      <dgm:prSet presAssocID="{B5B69A66-D80C-4483-9760-E5D29A6024D8}" presName="horz2" presStyleCnt="0"/>
      <dgm:spPr/>
    </dgm:pt>
    <dgm:pt modelId="{C54D65E7-B165-4317-BBF1-3AFE71E9AD45}" type="pres">
      <dgm:prSet presAssocID="{B5B69A66-D80C-4483-9760-E5D29A6024D8}" presName="horzSpace2" presStyleCnt="0"/>
      <dgm:spPr/>
    </dgm:pt>
    <dgm:pt modelId="{3542FEB9-E45E-45AE-B049-4167A649AC8D}" type="pres">
      <dgm:prSet presAssocID="{B5B69A66-D80C-4483-9760-E5D29A6024D8}" presName="tx2" presStyleLbl="revTx" presStyleIdx="4" presStyleCnt="7"/>
      <dgm:spPr/>
      <dgm:t>
        <a:bodyPr/>
        <a:lstStyle/>
        <a:p>
          <a:endParaRPr lang="tr-TR"/>
        </a:p>
      </dgm:t>
    </dgm:pt>
    <dgm:pt modelId="{62D67D68-739A-4FB5-84FF-E2C75CF5CCE6}" type="pres">
      <dgm:prSet presAssocID="{B5B69A66-D80C-4483-9760-E5D29A6024D8}" presName="vert2" presStyleCnt="0"/>
      <dgm:spPr/>
    </dgm:pt>
    <dgm:pt modelId="{066BCBC5-F3B7-4E2C-ABED-14685CBDD5FC}" type="pres">
      <dgm:prSet presAssocID="{B5B69A66-D80C-4483-9760-E5D29A6024D8}" presName="thinLine2b" presStyleLbl="callout" presStyleIdx="3" presStyleCnt="6"/>
      <dgm:spPr/>
    </dgm:pt>
    <dgm:pt modelId="{8F1FDABD-770B-4D0A-917F-8A901FADA6D0}" type="pres">
      <dgm:prSet presAssocID="{B5B69A66-D80C-4483-9760-E5D29A6024D8}" presName="vertSpace2b" presStyleCnt="0"/>
      <dgm:spPr/>
    </dgm:pt>
    <dgm:pt modelId="{06E8102F-FBE5-4C09-ADFB-C7F8D506F532}" type="pres">
      <dgm:prSet presAssocID="{0FDE4155-95BD-4B15-8B35-E287D7DEDEA8}" presName="horz2" presStyleCnt="0"/>
      <dgm:spPr/>
    </dgm:pt>
    <dgm:pt modelId="{B1965E34-795F-40E0-A0BF-190D810FB7F7}" type="pres">
      <dgm:prSet presAssocID="{0FDE4155-95BD-4B15-8B35-E287D7DEDEA8}" presName="horzSpace2" presStyleCnt="0"/>
      <dgm:spPr/>
    </dgm:pt>
    <dgm:pt modelId="{1D84CB7E-32A0-4F80-BE18-4D3FEC60619D}" type="pres">
      <dgm:prSet presAssocID="{0FDE4155-95BD-4B15-8B35-E287D7DEDEA8}" presName="tx2" presStyleLbl="revTx" presStyleIdx="5" presStyleCnt="7"/>
      <dgm:spPr/>
      <dgm:t>
        <a:bodyPr/>
        <a:lstStyle/>
        <a:p>
          <a:endParaRPr lang="tr-TR"/>
        </a:p>
      </dgm:t>
    </dgm:pt>
    <dgm:pt modelId="{1CCF2F3C-64C1-46E6-8A79-0653D5A375B7}" type="pres">
      <dgm:prSet presAssocID="{0FDE4155-95BD-4B15-8B35-E287D7DEDEA8}" presName="vert2" presStyleCnt="0"/>
      <dgm:spPr/>
    </dgm:pt>
    <dgm:pt modelId="{7626477A-4528-4C0B-8FE7-5A71205B06A6}" type="pres">
      <dgm:prSet presAssocID="{0FDE4155-95BD-4B15-8B35-E287D7DEDEA8}" presName="thinLine2b" presStyleLbl="callout" presStyleIdx="4" presStyleCnt="6"/>
      <dgm:spPr/>
    </dgm:pt>
    <dgm:pt modelId="{2B9A82FC-5AE4-4E46-A535-CE180F79D846}" type="pres">
      <dgm:prSet presAssocID="{0FDE4155-95BD-4B15-8B35-E287D7DEDEA8}" presName="vertSpace2b" presStyleCnt="0"/>
      <dgm:spPr/>
    </dgm:pt>
    <dgm:pt modelId="{D16863C3-79CD-49AC-9950-588DB9A306F7}" type="pres">
      <dgm:prSet presAssocID="{65F58FC4-01F3-4547-8CA9-C8012ABB8D69}" presName="horz2" presStyleCnt="0"/>
      <dgm:spPr/>
    </dgm:pt>
    <dgm:pt modelId="{9E9239D9-52D1-4781-8365-1BC9DABD1030}" type="pres">
      <dgm:prSet presAssocID="{65F58FC4-01F3-4547-8CA9-C8012ABB8D69}" presName="horzSpace2" presStyleCnt="0"/>
      <dgm:spPr/>
    </dgm:pt>
    <dgm:pt modelId="{9871AC56-0E1D-407D-91C2-963CFB1A4070}" type="pres">
      <dgm:prSet presAssocID="{65F58FC4-01F3-4547-8CA9-C8012ABB8D69}" presName="tx2" presStyleLbl="revTx" presStyleIdx="6" presStyleCnt="7"/>
      <dgm:spPr/>
      <dgm:t>
        <a:bodyPr/>
        <a:lstStyle/>
        <a:p>
          <a:endParaRPr lang="tr-TR"/>
        </a:p>
      </dgm:t>
    </dgm:pt>
    <dgm:pt modelId="{AAB158D3-4A43-4A6A-822E-BBDFAD4AA7F5}" type="pres">
      <dgm:prSet presAssocID="{65F58FC4-01F3-4547-8CA9-C8012ABB8D69}" presName="vert2" presStyleCnt="0"/>
      <dgm:spPr/>
    </dgm:pt>
    <dgm:pt modelId="{5A0E008F-0B34-47F7-B288-4F860B219AC5}" type="pres">
      <dgm:prSet presAssocID="{65F58FC4-01F3-4547-8CA9-C8012ABB8D69}" presName="thinLine2b" presStyleLbl="callout" presStyleIdx="5" presStyleCnt="6"/>
      <dgm:spPr/>
    </dgm:pt>
    <dgm:pt modelId="{B6CC81E9-67D0-4F1B-9A61-54EED57B109B}" type="pres">
      <dgm:prSet presAssocID="{65F58FC4-01F3-4547-8CA9-C8012ABB8D69}" presName="vertSpace2b" presStyleCnt="0"/>
      <dgm:spPr/>
    </dgm:pt>
  </dgm:ptLst>
  <dgm:cxnLst>
    <dgm:cxn modelId="{96E45DFC-4D76-4C17-9F36-712BE19A95C0}" srcId="{7B22F594-6CF5-480A-A994-6C413C9A5058}" destId="{8D35641F-87CC-465A-B118-5514860F96D9}" srcOrd="0" destOrd="0" parTransId="{7CE1D343-A7AA-4FE2-BC37-A94CFD889709}" sibTransId="{002E30C5-EDF3-4904-AB8B-7526CE4CFEBA}"/>
    <dgm:cxn modelId="{C3115266-E92A-4F49-A7D7-3E2CEC997D71}" srcId="{8D35641F-87CC-465A-B118-5514860F96D9}" destId="{0FDE4155-95BD-4B15-8B35-E287D7DEDEA8}" srcOrd="4" destOrd="0" parTransId="{042A1081-0796-43E3-8572-A06B82B8747B}" sibTransId="{CDCD4492-AA90-4DF7-A8A9-D3524DAB4191}"/>
    <dgm:cxn modelId="{5A170E9A-5E22-498B-AA4B-B010D9A5F61B}" srcId="{8D35641F-87CC-465A-B118-5514860F96D9}" destId="{6F00916E-1314-4FA1-9035-4043355EF46A}" srcOrd="2" destOrd="0" parTransId="{AB46A16F-BA58-4BA7-8470-9F13A87150B3}" sibTransId="{4C92AC79-F7DC-416B-9A0E-D0664AFBEB4E}"/>
    <dgm:cxn modelId="{BC3E7788-14CA-4C2A-A00D-FA5BA99B88C4}" srcId="{8D35641F-87CC-465A-B118-5514860F96D9}" destId="{833DFE42-A83D-4A0C-A6FD-7266BFEE69C2}" srcOrd="1" destOrd="0" parTransId="{42ECB5FB-B5CA-453D-8F21-34122B2772BE}" sibTransId="{1A733CA7-C930-45E6-9979-C44C5EE480A5}"/>
    <dgm:cxn modelId="{83152854-ED74-48F0-987C-B8E3CAE4BBA3}" type="presOf" srcId="{0FDE4155-95BD-4B15-8B35-E287D7DEDEA8}" destId="{1D84CB7E-32A0-4F80-BE18-4D3FEC60619D}" srcOrd="0" destOrd="0" presId="urn:microsoft.com/office/officeart/2008/layout/LinedList"/>
    <dgm:cxn modelId="{5676ED70-1E2F-4564-B976-0CE9B0338C0E}" type="presOf" srcId="{50EED611-928F-4F58-B81F-BE69DB9F2E3B}" destId="{E3CF9103-0A90-472B-B63A-5D99C55DD148}" srcOrd="0" destOrd="0" presId="urn:microsoft.com/office/officeart/2008/layout/LinedList"/>
    <dgm:cxn modelId="{75C30525-DF3D-489E-81C0-3915C880650A}" type="presOf" srcId="{8D35641F-87CC-465A-B118-5514860F96D9}" destId="{3C8B706E-1B4B-44BF-8A09-86B15CB59381}" srcOrd="0" destOrd="0" presId="urn:microsoft.com/office/officeart/2008/layout/LinedList"/>
    <dgm:cxn modelId="{E6983EB4-44AC-475E-BD06-F28C40E0070C}" srcId="{8D35641F-87CC-465A-B118-5514860F96D9}" destId="{65F58FC4-01F3-4547-8CA9-C8012ABB8D69}" srcOrd="5" destOrd="0" parTransId="{128C6D12-B338-4446-A309-99AAE17F2443}" sibTransId="{41885D3F-FF8E-4936-A1A6-31E6ACA34628}"/>
    <dgm:cxn modelId="{24476E63-6483-4BA5-8CEA-0865DC7205EE}" type="presOf" srcId="{6F00916E-1314-4FA1-9035-4043355EF46A}" destId="{0A41AC8A-8F5E-476A-8719-21184B140CF2}" srcOrd="0" destOrd="0" presId="urn:microsoft.com/office/officeart/2008/layout/LinedList"/>
    <dgm:cxn modelId="{F0E6E61E-528E-4416-8632-322C9D008750}" type="presOf" srcId="{65F58FC4-01F3-4547-8CA9-C8012ABB8D69}" destId="{9871AC56-0E1D-407D-91C2-963CFB1A4070}" srcOrd="0" destOrd="0" presId="urn:microsoft.com/office/officeart/2008/layout/LinedList"/>
    <dgm:cxn modelId="{1ED7766B-408C-4E07-BF5B-82FA3DF8C473}" srcId="{8D35641F-87CC-465A-B118-5514860F96D9}" destId="{B5B69A66-D80C-4483-9760-E5D29A6024D8}" srcOrd="3" destOrd="0" parTransId="{78CEBB50-3020-4AF7-8D27-84E6EE6A3342}" sibTransId="{96F21B04-B071-4CE9-81BC-BD905644CE8B}"/>
    <dgm:cxn modelId="{E02D408C-4756-4AFD-A81E-FD79962872B9}" type="presOf" srcId="{B5B69A66-D80C-4483-9760-E5D29A6024D8}" destId="{3542FEB9-E45E-45AE-B049-4167A649AC8D}" srcOrd="0" destOrd="0" presId="urn:microsoft.com/office/officeart/2008/layout/LinedList"/>
    <dgm:cxn modelId="{3699B077-580A-4435-8411-B0326A40EB2D}" srcId="{8D35641F-87CC-465A-B118-5514860F96D9}" destId="{50EED611-928F-4F58-B81F-BE69DB9F2E3B}" srcOrd="0" destOrd="0" parTransId="{1D42FD71-3E02-44AD-A48D-3A8E2C39537F}" sibTransId="{5E69B136-D9B6-495B-B744-17281A9C7947}"/>
    <dgm:cxn modelId="{0BE4A01B-3029-4123-AAFF-C6A6B2A4CC69}" type="presOf" srcId="{833DFE42-A83D-4A0C-A6FD-7266BFEE69C2}" destId="{FD1C5FB0-C4B3-4206-86DB-3619510FD8B8}" srcOrd="0" destOrd="0" presId="urn:microsoft.com/office/officeart/2008/layout/LinedList"/>
    <dgm:cxn modelId="{F5E3429D-DD41-4635-9370-485146C04925}" type="presOf" srcId="{7B22F594-6CF5-480A-A994-6C413C9A5058}" destId="{AB3E6755-E6FD-4ED4-A0C4-434FA6D2369F}" srcOrd="0" destOrd="0" presId="urn:microsoft.com/office/officeart/2008/layout/LinedList"/>
    <dgm:cxn modelId="{26D364DA-2EA5-4B61-B281-803ECB8F5E87}" type="presParOf" srcId="{AB3E6755-E6FD-4ED4-A0C4-434FA6D2369F}" destId="{7B85CC00-3045-4136-AA0F-597A75C618F6}" srcOrd="0" destOrd="0" presId="urn:microsoft.com/office/officeart/2008/layout/LinedList"/>
    <dgm:cxn modelId="{B2FAC0E7-BCA8-479F-92BC-9F6272FF0E89}" type="presParOf" srcId="{AB3E6755-E6FD-4ED4-A0C4-434FA6D2369F}" destId="{64C0D936-830B-4D79-B6ED-54908576A8E9}" srcOrd="1" destOrd="0" presId="urn:microsoft.com/office/officeart/2008/layout/LinedList"/>
    <dgm:cxn modelId="{19B70C11-DE62-4168-958D-99B1B02B6D68}" type="presParOf" srcId="{64C0D936-830B-4D79-B6ED-54908576A8E9}" destId="{3C8B706E-1B4B-44BF-8A09-86B15CB59381}" srcOrd="0" destOrd="0" presId="urn:microsoft.com/office/officeart/2008/layout/LinedList"/>
    <dgm:cxn modelId="{257C1FB2-1B77-4E5C-BB2B-A394D9A43B09}" type="presParOf" srcId="{64C0D936-830B-4D79-B6ED-54908576A8E9}" destId="{04FE7BAE-4519-4F9B-81FF-F0E45DABA94B}" srcOrd="1" destOrd="0" presId="urn:microsoft.com/office/officeart/2008/layout/LinedList"/>
    <dgm:cxn modelId="{E07E83D7-F43A-4C35-A835-BCB5C856D09B}" type="presParOf" srcId="{04FE7BAE-4519-4F9B-81FF-F0E45DABA94B}" destId="{E66D9FD9-0F66-4E2D-947E-77CFBE65B250}" srcOrd="0" destOrd="0" presId="urn:microsoft.com/office/officeart/2008/layout/LinedList"/>
    <dgm:cxn modelId="{BDDFEB9E-551B-463C-8171-EF49C28CDF02}" type="presParOf" srcId="{04FE7BAE-4519-4F9B-81FF-F0E45DABA94B}" destId="{06E17551-8558-4AEA-A952-73E71B3164FA}" srcOrd="1" destOrd="0" presId="urn:microsoft.com/office/officeart/2008/layout/LinedList"/>
    <dgm:cxn modelId="{6676263D-5F12-4B77-A00C-B5DDCE40729B}" type="presParOf" srcId="{06E17551-8558-4AEA-A952-73E71B3164FA}" destId="{6FEA440C-AF63-4D76-95A1-A2B940F8A9BA}" srcOrd="0" destOrd="0" presId="urn:microsoft.com/office/officeart/2008/layout/LinedList"/>
    <dgm:cxn modelId="{ED97DD2C-0596-414C-B000-ADB6916CD4BD}" type="presParOf" srcId="{06E17551-8558-4AEA-A952-73E71B3164FA}" destId="{E3CF9103-0A90-472B-B63A-5D99C55DD148}" srcOrd="1" destOrd="0" presId="urn:microsoft.com/office/officeart/2008/layout/LinedList"/>
    <dgm:cxn modelId="{5D48DFDA-462B-48AF-AA1A-2AB7F8F87B30}" type="presParOf" srcId="{06E17551-8558-4AEA-A952-73E71B3164FA}" destId="{FF3030A7-8C60-4649-ADDF-67C953BFD01D}" srcOrd="2" destOrd="0" presId="urn:microsoft.com/office/officeart/2008/layout/LinedList"/>
    <dgm:cxn modelId="{F53DEDDA-64B9-4B42-9783-A2E6FA556122}" type="presParOf" srcId="{04FE7BAE-4519-4F9B-81FF-F0E45DABA94B}" destId="{6CB381FB-325F-49D1-A50D-0B068785AEFA}" srcOrd="2" destOrd="0" presId="urn:microsoft.com/office/officeart/2008/layout/LinedList"/>
    <dgm:cxn modelId="{C6D376DF-9176-4BC0-B1FD-8EE0B6526469}" type="presParOf" srcId="{04FE7BAE-4519-4F9B-81FF-F0E45DABA94B}" destId="{07B2FD01-CD3A-41B0-8D0F-94FCAE9F980C}" srcOrd="3" destOrd="0" presId="urn:microsoft.com/office/officeart/2008/layout/LinedList"/>
    <dgm:cxn modelId="{26B84E88-E69C-43E0-BF32-25A23B3A3F58}" type="presParOf" srcId="{04FE7BAE-4519-4F9B-81FF-F0E45DABA94B}" destId="{F2A1879B-51A1-4F7D-BE78-B3044733B86F}" srcOrd="4" destOrd="0" presId="urn:microsoft.com/office/officeart/2008/layout/LinedList"/>
    <dgm:cxn modelId="{D6AE701B-28C3-4ACF-A4F5-A5314BFEB616}" type="presParOf" srcId="{F2A1879B-51A1-4F7D-BE78-B3044733B86F}" destId="{CE2F355C-89FF-4E32-98E5-A177DC441835}" srcOrd="0" destOrd="0" presId="urn:microsoft.com/office/officeart/2008/layout/LinedList"/>
    <dgm:cxn modelId="{D3774E1E-79AA-4E51-9E76-0278557122AB}" type="presParOf" srcId="{F2A1879B-51A1-4F7D-BE78-B3044733B86F}" destId="{FD1C5FB0-C4B3-4206-86DB-3619510FD8B8}" srcOrd="1" destOrd="0" presId="urn:microsoft.com/office/officeart/2008/layout/LinedList"/>
    <dgm:cxn modelId="{695B9B06-099D-475A-AD95-4BC15603152F}" type="presParOf" srcId="{F2A1879B-51A1-4F7D-BE78-B3044733B86F}" destId="{16C57905-8853-4FD6-B5BA-771758C0DEE0}" srcOrd="2" destOrd="0" presId="urn:microsoft.com/office/officeart/2008/layout/LinedList"/>
    <dgm:cxn modelId="{22B242D2-4A84-4231-98CA-4FCA5C7C2BAB}" type="presParOf" srcId="{04FE7BAE-4519-4F9B-81FF-F0E45DABA94B}" destId="{EBACA64D-1A9A-43EE-A523-D3B12DAE37C5}" srcOrd="5" destOrd="0" presId="urn:microsoft.com/office/officeart/2008/layout/LinedList"/>
    <dgm:cxn modelId="{64081A7C-B2CA-4572-9CC5-D3B2585304EC}" type="presParOf" srcId="{04FE7BAE-4519-4F9B-81FF-F0E45DABA94B}" destId="{E2F9145F-6781-4FC6-8674-F6FC47AF4761}" srcOrd="6" destOrd="0" presId="urn:microsoft.com/office/officeart/2008/layout/LinedList"/>
    <dgm:cxn modelId="{67562C99-7B4A-4CAD-BDE8-A0F83B8C9103}" type="presParOf" srcId="{04FE7BAE-4519-4F9B-81FF-F0E45DABA94B}" destId="{E1EF0DF6-7561-4E35-A1FD-43F0D05CF47F}" srcOrd="7" destOrd="0" presId="urn:microsoft.com/office/officeart/2008/layout/LinedList"/>
    <dgm:cxn modelId="{9DCDB5D7-BCE5-41D1-8ED8-9CE8EF21A4FF}" type="presParOf" srcId="{E1EF0DF6-7561-4E35-A1FD-43F0D05CF47F}" destId="{11AA980B-AA98-4715-A353-AB0F408BA254}" srcOrd="0" destOrd="0" presId="urn:microsoft.com/office/officeart/2008/layout/LinedList"/>
    <dgm:cxn modelId="{13F86997-DC33-4A3E-89AD-97DFA1C40535}" type="presParOf" srcId="{E1EF0DF6-7561-4E35-A1FD-43F0D05CF47F}" destId="{0A41AC8A-8F5E-476A-8719-21184B140CF2}" srcOrd="1" destOrd="0" presId="urn:microsoft.com/office/officeart/2008/layout/LinedList"/>
    <dgm:cxn modelId="{F970D2E0-76EB-4716-A631-FD7FA2C3C89B}" type="presParOf" srcId="{E1EF0DF6-7561-4E35-A1FD-43F0D05CF47F}" destId="{51C32FD6-A60F-4041-809F-8DC393B872BA}" srcOrd="2" destOrd="0" presId="urn:microsoft.com/office/officeart/2008/layout/LinedList"/>
    <dgm:cxn modelId="{AD98DC0B-A6FA-4151-BD80-4D28C39C3569}" type="presParOf" srcId="{04FE7BAE-4519-4F9B-81FF-F0E45DABA94B}" destId="{24D3D83F-1C82-4B91-82BB-CE0A8E251C59}" srcOrd="8" destOrd="0" presId="urn:microsoft.com/office/officeart/2008/layout/LinedList"/>
    <dgm:cxn modelId="{7E46204A-6963-4728-B14C-F204FD2C1FDB}" type="presParOf" srcId="{04FE7BAE-4519-4F9B-81FF-F0E45DABA94B}" destId="{ED73D989-D407-450B-9642-702A2D8EC73C}" srcOrd="9" destOrd="0" presId="urn:microsoft.com/office/officeart/2008/layout/LinedList"/>
    <dgm:cxn modelId="{C6928F27-9107-46B1-8795-D1C4591F558A}" type="presParOf" srcId="{04FE7BAE-4519-4F9B-81FF-F0E45DABA94B}" destId="{0AC71066-071F-4641-89B5-A3E26D64523A}" srcOrd="10" destOrd="0" presId="urn:microsoft.com/office/officeart/2008/layout/LinedList"/>
    <dgm:cxn modelId="{919BBAFA-0701-45F7-AAF0-3EAF5EE31698}" type="presParOf" srcId="{0AC71066-071F-4641-89B5-A3E26D64523A}" destId="{C54D65E7-B165-4317-BBF1-3AFE71E9AD45}" srcOrd="0" destOrd="0" presId="urn:microsoft.com/office/officeart/2008/layout/LinedList"/>
    <dgm:cxn modelId="{EA172F41-27B5-4B8D-A605-7D2D20FDBD18}" type="presParOf" srcId="{0AC71066-071F-4641-89B5-A3E26D64523A}" destId="{3542FEB9-E45E-45AE-B049-4167A649AC8D}" srcOrd="1" destOrd="0" presId="urn:microsoft.com/office/officeart/2008/layout/LinedList"/>
    <dgm:cxn modelId="{1A5B6E37-1297-47B0-9CE6-C0894BF68DBD}" type="presParOf" srcId="{0AC71066-071F-4641-89B5-A3E26D64523A}" destId="{62D67D68-739A-4FB5-84FF-E2C75CF5CCE6}" srcOrd="2" destOrd="0" presId="urn:microsoft.com/office/officeart/2008/layout/LinedList"/>
    <dgm:cxn modelId="{E40F70DE-3675-423C-9EF9-66C435BCC76E}" type="presParOf" srcId="{04FE7BAE-4519-4F9B-81FF-F0E45DABA94B}" destId="{066BCBC5-F3B7-4E2C-ABED-14685CBDD5FC}" srcOrd="11" destOrd="0" presId="urn:microsoft.com/office/officeart/2008/layout/LinedList"/>
    <dgm:cxn modelId="{EAAECE86-F72D-454E-9763-3B6158028F7E}" type="presParOf" srcId="{04FE7BAE-4519-4F9B-81FF-F0E45DABA94B}" destId="{8F1FDABD-770B-4D0A-917F-8A901FADA6D0}" srcOrd="12" destOrd="0" presId="urn:microsoft.com/office/officeart/2008/layout/LinedList"/>
    <dgm:cxn modelId="{B635A076-CE66-4CE9-A055-C5DB275E3507}" type="presParOf" srcId="{04FE7BAE-4519-4F9B-81FF-F0E45DABA94B}" destId="{06E8102F-FBE5-4C09-ADFB-C7F8D506F532}" srcOrd="13" destOrd="0" presId="urn:microsoft.com/office/officeart/2008/layout/LinedList"/>
    <dgm:cxn modelId="{4BF79FA0-7773-4DE0-9602-45C2B9A681BE}" type="presParOf" srcId="{06E8102F-FBE5-4C09-ADFB-C7F8D506F532}" destId="{B1965E34-795F-40E0-A0BF-190D810FB7F7}" srcOrd="0" destOrd="0" presId="urn:microsoft.com/office/officeart/2008/layout/LinedList"/>
    <dgm:cxn modelId="{D1C42F85-37B4-4655-86FE-4770AB288C2F}" type="presParOf" srcId="{06E8102F-FBE5-4C09-ADFB-C7F8D506F532}" destId="{1D84CB7E-32A0-4F80-BE18-4D3FEC60619D}" srcOrd="1" destOrd="0" presId="urn:microsoft.com/office/officeart/2008/layout/LinedList"/>
    <dgm:cxn modelId="{468C2655-5CA7-46C7-B022-044A3E6906D0}" type="presParOf" srcId="{06E8102F-FBE5-4C09-ADFB-C7F8D506F532}" destId="{1CCF2F3C-64C1-46E6-8A79-0653D5A375B7}" srcOrd="2" destOrd="0" presId="urn:microsoft.com/office/officeart/2008/layout/LinedList"/>
    <dgm:cxn modelId="{7F70017E-09EF-40F3-BEAD-A52AA66CEFB6}" type="presParOf" srcId="{04FE7BAE-4519-4F9B-81FF-F0E45DABA94B}" destId="{7626477A-4528-4C0B-8FE7-5A71205B06A6}" srcOrd="14" destOrd="0" presId="urn:microsoft.com/office/officeart/2008/layout/LinedList"/>
    <dgm:cxn modelId="{49FF2B21-6CA6-4899-B219-F6920C8792DA}" type="presParOf" srcId="{04FE7BAE-4519-4F9B-81FF-F0E45DABA94B}" destId="{2B9A82FC-5AE4-4E46-A535-CE180F79D846}" srcOrd="15" destOrd="0" presId="urn:microsoft.com/office/officeart/2008/layout/LinedList"/>
    <dgm:cxn modelId="{6F3BC964-B680-4CB9-82AE-C6F139F881B9}" type="presParOf" srcId="{04FE7BAE-4519-4F9B-81FF-F0E45DABA94B}" destId="{D16863C3-79CD-49AC-9950-588DB9A306F7}" srcOrd="16" destOrd="0" presId="urn:microsoft.com/office/officeart/2008/layout/LinedList"/>
    <dgm:cxn modelId="{1C36B408-1293-4EBC-9CCB-77F88E9C1390}" type="presParOf" srcId="{D16863C3-79CD-49AC-9950-588DB9A306F7}" destId="{9E9239D9-52D1-4781-8365-1BC9DABD1030}" srcOrd="0" destOrd="0" presId="urn:microsoft.com/office/officeart/2008/layout/LinedList"/>
    <dgm:cxn modelId="{E7F07585-247E-4953-8048-5EBECF904AD3}" type="presParOf" srcId="{D16863C3-79CD-49AC-9950-588DB9A306F7}" destId="{9871AC56-0E1D-407D-91C2-963CFB1A4070}" srcOrd="1" destOrd="0" presId="urn:microsoft.com/office/officeart/2008/layout/LinedList"/>
    <dgm:cxn modelId="{49A4D1F2-69EA-4E6B-9497-13A3204ED899}" type="presParOf" srcId="{D16863C3-79CD-49AC-9950-588DB9A306F7}" destId="{AAB158D3-4A43-4A6A-822E-BBDFAD4AA7F5}" srcOrd="2" destOrd="0" presId="urn:microsoft.com/office/officeart/2008/layout/LinedList"/>
    <dgm:cxn modelId="{90817699-D9F6-44FB-B6D7-32513AD69DEB}" type="presParOf" srcId="{04FE7BAE-4519-4F9B-81FF-F0E45DABA94B}" destId="{5A0E008F-0B34-47F7-B288-4F860B219AC5}" srcOrd="17" destOrd="0" presId="urn:microsoft.com/office/officeart/2008/layout/LinedList"/>
    <dgm:cxn modelId="{AE5AAB1F-0228-44B7-9391-C87B894F46A8}" type="presParOf" srcId="{04FE7BAE-4519-4F9B-81FF-F0E45DABA94B}" destId="{B6CC81E9-67D0-4F1B-9A61-54EED57B109B}" srcOrd="18" destOrd="0" presId="urn:microsoft.com/office/officeart/2008/layout/LinedList"/>
  </dgm:cxnLst>
  <dgm:bg>
    <a:solidFill>
      <a:schemeClr val="accent2">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22F594-6CF5-480A-A994-6C413C9A50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8D35641F-87CC-465A-B118-5514860F96D9}">
      <dgm:prSet phldrT="[Metin]"/>
      <dgm:spPr>
        <a:solidFill>
          <a:schemeClr val="accent2">
            <a:lumMod val="20000"/>
            <a:lumOff val="80000"/>
          </a:schemeClr>
        </a:solidFill>
      </dgm:spPr>
      <dgm:t>
        <a:bodyPr/>
        <a:lstStyle/>
        <a:p>
          <a:pPr algn="ctr"/>
          <a:endParaRPr lang="tr-TR" dirty="0"/>
        </a:p>
      </dgm:t>
    </dgm:pt>
    <dgm:pt modelId="{7CE1D343-A7AA-4FE2-BC37-A94CFD889709}" type="parTrans" cxnId="{96E45DFC-4D76-4C17-9F36-712BE19A95C0}">
      <dgm:prSet/>
      <dgm:spPr/>
      <dgm:t>
        <a:bodyPr/>
        <a:lstStyle/>
        <a:p>
          <a:pPr algn="ctr"/>
          <a:endParaRPr lang="tr-TR"/>
        </a:p>
      </dgm:t>
    </dgm:pt>
    <dgm:pt modelId="{002E30C5-EDF3-4904-AB8B-7526CE4CFEBA}" type="sibTrans" cxnId="{96E45DFC-4D76-4C17-9F36-712BE19A95C0}">
      <dgm:prSet/>
      <dgm:spPr/>
      <dgm:t>
        <a:bodyPr/>
        <a:lstStyle/>
        <a:p>
          <a:pPr algn="ctr"/>
          <a:endParaRPr lang="tr-TR"/>
        </a:p>
      </dgm:t>
    </dgm:pt>
    <dgm:pt modelId="{50EED611-928F-4F58-B81F-BE69DB9F2E3B}">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61,11</a:t>
          </a:r>
          <a:endParaRPr lang="tr-TR" dirty="0"/>
        </a:p>
      </dgm:t>
    </dgm:pt>
    <dgm:pt modelId="{1D42FD71-3E02-44AD-A48D-3A8E2C39537F}" type="parTrans" cxnId="{3699B077-580A-4435-8411-B0326A40EB2D}">
      <dgm:prSet/>
      <dgm:spPr/>
      <dgm:t>
        <a:bodyPr/>
        <a:lstStyle/>
        <a:p>
          <a:pPr algn="ctr"/>
          <a:endParaRPr lang="tr-TR"/>
        </a:p>
      </dgm:t>
    </dgm:pt>
    <dgm:pt modelId="{5E69B136-D9B6-495B-B744-17281A9C7947}" type="sibTrans" cxnId="{3699B077-580A-4435-8411-B0326A40EB2D}">
      <dgm:prSet/>
      <dgm:spPr/>
      <dgm:t>
        <a:bodyPr/>
        <a:lstStyle/>
        <a:p>
          <a:pPr algn="ctr"/>
          <a:endParaRPr lang="tr-TR"/>
        </a:p>
      </dgm:t>
    </dgm:pt>
    <dgm:pt modelId="{833DFE42-A83D-4A0C-A6FD-7266BFEE69C2}">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68,52</a:t>
          </a:r>
          <a:endParaRPr lang="tr-TR" dirty="0"/>
        </a:p>
      </dgm:t>
    </dgm:pt>
    <dgm:pt modelId="{42ECB5FB-B5CA-453D-8F21-34122B2772BE}" type="parTrans" cxnId="{BC3E7788-14CA-4C2A-A00D-FA5BA99B88C4}">
      <dgm:prSet/>
      <dgm:spPr/>
      <dgm:t>
        <a:bodyPr/>
        <a:lstStyle/>
        <a:p>
          <a:pPr algn="ctr"/>
          <a:endParaRPr lang="tr-TR"/>
        </a:p>
      </dgm:t>
    </dgm:pt>
    <dgm:pt modelId="{1A733CA7-C930-45E6-9979-C44C5EE480A5}" type="sibTrans" cxnId="{BC3E7788-14CA-4C2A-A00D-FA5BA99B88C4}">
      <dgm:prSet/>
      <dgm:spPr/>
      <dgm:t>
        <a:bodyPr/>
        <a:lstStyle/>
        <a:p>
          <a:pPr algn="ctr"/>
          <a:endParaRPr lang="tr-TR"/>
        </a:p>
      </dgm:t>
    </dgm:pt>
    <dgm:pt modelId="{0FDE4155-95BD-4B15-8B35-E287D7DEDEA8}">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70,37</a:t>
          </a:r>
          <a:endParaRPr lang="tr-TR" dirty="0"/>
        </a:p>
      </dgm:t>
    </dgm:pt>
    <dgm:pt modelId="{042A1081-0796-43E3-8572-A06B82B8747B}" type="parTrans" cxnId="{C3115266-E92A-4F49-A7D7-3E2CEC997D71}">
      <dgm:prSet/>
      <dgm:spPr/>
      <dgm:t>
        <a:bodyPr/>
        <a:lstStyle/>
        <a:p>
          <a:pPr algn="ctr"/>
          <a:endParaRPr lang="tr-TR"/>
        </a:p>
      </dgm:t>
    </dgm:pt>
    <dgm:pt modelId="{CDCD4492-AA90-4DF7-A8A9-D3524DAB4191}" type="sibTrans" cxnId="{C3115266-E92A-4F49-A7D7-3E2CEC997D71}">
      <dgm:prSet/>
      <dgm:spPr/>
      <dgm:t>
        <a:bodyPr/>
        <a:lstStyle/>
        <a:p>
          <a:pPr algn="ctr"/>
          <a:endParaRPr lang="tr-TR"/>
        </a:p>
      </dgm:t>
    </dgm:pt>
    <dgm:pt modelId="{6F00916E-1314-4FA1-9035-4043355EF46A}">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85,19</a:t>
          </a:r>
          <a:endParaRPr lang="tr-TR" dirty="0"/>
        </a:p>
      </dgm:t>
    </dgm:pt>
    <dgm:pt modelId="{AB46A16F-BA58-4BA7-8470-9F13A87150B3}" type="parTrans" cxnId="{5A170E9A-5E22-498B-AA4B-B010D9A5F61B}">
      <dgm:prSet/>
      <dgm:spPr/>
      <dgm:t>
        <a:bodyPr/>
        <a:lstStyle/>
        <a:p>
          <a:pPr algn="ctr"/>
          <a:endParaRPr lang="tr-TR"/>
        </a:p>
      </dgm:t>
    </dgm:pt>
    <dgm:pt modelId="{4C92AC79-F7DC-416B-9A0E-D0664AFBEB4E}" type="sibTrans" cxnId="{5A170E9A-5E22-498B-AA4B-B010D9A5F61B}">
      <dgm:prSet/>
      <dgm:spPr/>
      <dgm:t>
        <a:bodyPr/>
        <a:lstStyle/>
        <a:p>
          <a:pPr algn="ctr"/>
          <a:endParaRPr lang="tr-TR"/>
        </a:p>
      </dgm:t>
    </dgm:pt>
    <dgm:pt modelId="{B5B69A66-D80C-4483-9760-E5D29A6024D8}">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83,33</a:t>
          </a:r>
          <a:endParaRPr lang="tr-TR" dirty="0"/>
        </a:p>
      </dgm:t>
    </dgm:pt>
    <dgm:pt modelId="{78CEBB50-3020-4AF7-8D27-84E6EE6A3342}" type="parTrans" cxnId="{1ED7766B-408C-4E07-BF5B-82FA3DF8C473}">
      <dgm:prSet/>
      <dgm:spPr/>
      <dgm:t>
        <a:bodyPr/>
        <a:lstStyle/>
        <a:p>
          <a:pPr algn="ctr"/>
          <a:endParaRPr lang="tr-TR"/>
        </a:p>
      </dgm:t>
    </dgm:pt>
    <dgm:pt modelId="{96F21B04-B071-4CE9-81BC-BD905644CE8B}" type="sibTrans" cxnId="{1ED7766B-408C-4E07-BF5B-82FA3DF8C473}">
      <dgm:prSet/>
      <dgm:spPr/>
      <dgm:t>
        <a:bodyPr/>
        <a:lstStyle/>
        <a:p>
          <a:pPr algn="ctr"/>
          <a:endParaRPr lang="tr-TR"/>
        </a:p>
      </dgm:t>
    </dgm:pt>
    <dgm:pt modelId="{B371D48A-D2E5-42DA-8BD7-3CB093ED83AF}">
      <dgm:prSet phldrT="[Metin]">
        <dgm:style>
          <a:lnRef idx="2">
            <a:schemeClr val="accent5"/>
          </a:lnRef>
          <a:fillRef idx="1">
            <a:schemeClr val="lt1"/>
          </a:fillRef>
          <a:effectRef idx="0">
            <a:schemeClr val="accent5"/>
          </a:effectRef>
          <a:fontRef idx="minor">
            <a:schemeClr val="dk1"/>
          </a:fontRef>
        </dgm:style>
      </dgm:prSet>
      <dgm:spPr/>
      <dgm:t>
        <a:bodyPr/>
        <a:lstStyle/>
        <a:p>
          <a:pPr algn="ctr"/>
          <a:r>
            <a:rPr lang="tr-TR" dirty="0" smtClean="0"/>
            <a:t>96,30</a:t>
          </a:r>
          <a:endParaRPr lang="tr-TR" dirty="0"/>
        </a:p>
      </dgm:t>
    </dgm:pt>
    <dgm:pt modelId="{A9A5610B-DEDF-458C-BC06-3643445228D5}" type="parTrans" cxnId="{C16241F5-E7EF-40A1-A7AC-8A800E667AC6}">
      <dgm:prSet/>
      <dgm:spPr/>
      <dgm:t>
        <a:bodyPr/>
        <a:lstStyle/>
        <a:p>
          <a:endParaRPr lang="tr-TR"/>
        </a:p>
      </dgm:t>
    </dgm:pt>
    <dgm:pt modelId="{D87CAEC4-CD0A-4AB3-96E3-0FDF430FA479}" type="sibTrans" cxnId="{C16241F5-E7EF-40A1-A7AC-8A800E667AC6}">
      <dgm:prSet/>
      <dgm:spPr/>
      <dgm:t>
        <a:bodyPr/>
        <a:lstStyle/>
        <a:p>
          <a:endParaRPr lang="tr-TR"/>
        </a:p>
      </dgm:t>
    </dgm:pt>
    <dgm:pt modelId="{AB3E6755-E6FD-4ED4-A0C4-434FA6D2369F}" type="pres">
      <dgm:prSet presAssocID="{7B22F594-6CF5-480A-A994-6C413C9A5058}" presName="vert0" presStyleCnt="0">
        <dgm:presLayoutVars>
          <dgm:dir/>
          <dgm:animOne val="branch"/>
          <dgm:animLvl val="lvl"/>
        </dgm:presLayoutVars>
      </dgm:prSet>
      <dgm:spPr/>
      <dgm:t>
        <a:bodyPr/>
        <a:lstStyle/>
        <a:p>
          <a:endParaRPr lang="tr-TR"/>
        </a:p>
      </dgm:t>
    </dgm:pt>
    <dgm:pt modelId="{7B85CC00-3045-4136-AA0F-597A75C618F6}" type="pres">
      <dgm:prSet presAssocID="{8D35641F-87CC-465A-B118-5514860F96D9}" presName="thickLine" presStyleLbl="alignNode1" presStyleIdx="0" presStyleCnt="1"/>
      <dgm:spPr/>
      <dgm:t>
        <a:bodyPr/>
        <a:lstStyle/>
        <a:p>
          <a:endParaRPr lang="tr-TR"/>
        </a:p>
      </dgm:t>
    </dgm:pt>
    <dgm:pt modelId="{64C0D936-830B-4D79-B6ED-54908576A8E9}" type="pres">
      <dgm:prSet presAssocID="{8D35641F-87CC-465A-B118-5514860F96D9}" presName="horz1" presStyleCnt="0"/>
      <dgm:spPr/>
    </dgm:pt>
    <dgm:pt modelId="{3C8B706E-1B4B-44BF-8A09-86B15CB59381}" type="pres">
      <dgm:prSet presAssocID="{8D35641F-87CC-465A-B118-5514860F96D9}" presName="tx1" presStyleLbl="revTx" presStyleIdx="0" presStyleCnt="7"/>
      <dgm:spPr/>
      <dgm:t>
        <a:bodyPr/>
        <a:lstStyle/>
        <a:p>
          <a:endParaRPr lang="tr-TR"/>
        </a:p>
      </dgm:t>
    </dgm:pt>
    <dgm:pt modelId="{04FE7BAE-4519-4F9B-81FF-F0E45DABA94B}" type="pres">
      <dgm:prSet presAssocID="{8D35641F-87CC-465A-B118-5514860F96D9}" presName="vert1" presStyleCnt="0"/>
      <dgm:spPr/>
    </dgm:pt>
    <dgm:pt modelId="{E66D9FD9-0F66-4E2D-947E-77CFBE65B250}" type="pres">
      <dgm:prSet presAssocID="{50EED611-928F-4F58-B81F-BE69DB9F2E3B}" presName="vertSpace2a" presStyleCnt="0"/>
      <dgm:spPr/>
    </dgm:pt>
    <dgm:pt modelId="{06E17551-8558-4AEA-A952-73E71B3164FA}" type="pres">
      <dgm:prSet presAssocID="{50EED611-928F-4F58-B81F-BE69DB9F2E3B}" presName="horz2" presStyleCnt="0"/>
      <dgm:spPr/>
    </dgm:pt>
    <dgm:pt modelId="{6FEA440C-AF63-4D76-95A1-A2B940F8A9BA}" type="pres">
      <dgm:prSet presAssocID="{50EED611-928F-4F58-B81F-BE69DB9F2E3B}" presName="horzSpace2" presStyleCnt="0"/>
      <dgm:spPr/>
    </dgm:pt>
    <dgm:pt modelId="{E3CF9103-0A90-472B-B63A-5D99C55DD148}" type="pres">
      <dgm:prSet presAssocID="{50EED611-928F-4F58-B81F-BE69DB9F2E3B}" presName="tx2" presStyleLbl="revTx" presStyleIdx="1" presStyleCnt="7"/>
      <dgm:spPr/>
      <dgm:t>
        <a:bodyPr/>
        <a:lstStyle/>
        <a:p>
          <a:endParaRPr lang="tr-TR"/>
        </a:p>
      </dgm:t>
    </dgm:pt>
    <dgm:pt modelId="{FF3030A7-8C60-4649-ADDF-67C953BFD01D}" type="pres">
      <dgm:prSet presAssocID="{50EED611-928F-4F58-B81F-BE69DB9F2E3B}" presName="vert2" presStyleCnt="0"/>
      <dgm:spPr/>
    </dgm:pt>
    <dgm:pt modelId="{6CB381FB-325F-49D1-A50D-0B068785AEFA}" type="pres">
      <dgm:prSet presAssocID="{50EED611-928F-4F58-B81F-BE69DB9F2E3B}" presName="thinLine2b" presStyleLbl="callout" presStyleIdx="0" presStyleCnt="6"/>
      <dgm:spPr/>
    </dgm:pt>
    <dgm:pt modelId="{07B2FD01-CD3A-41B0-8D0F-94FCAE9F980C}" type="pres">
      <dgm:prSet presAssocID="{50EED611-928F-4F58-B81F-BE69DB9F2E3B}" presName="vertSpace2b" presStyleCnt="0"/>
      <dgm:spPr/>
    </dgm:pt>
    <dgm:pt modelId="{F2A1879B-51A1-4F7D-BE78-B3044733B86F}" type="pres">
      <dgm:prSet presAssocID="{833DFE42-A83D-4A0C-A6FD-7266BFEE69C2}" presName="horz2" presStyleCnt="0"/>
      <dgm:spPr/>
    </dgm:pt>
    <dgm:pt modelId="{CE2F355C-89FF-4E32-98E5-A177DC441835}" type="pres">
      <dgm:prSet presAssocID="{833DFE42-A83D-4A0C-A6FD-7266BFEE69C2}" presName="horzSpace2" presStyleCnt="0"/>
      <dgm:spPr/>
    </dgm:pt>
    <dgm:pt modelId="{FD1C5FB0-C4B3-4206-86DB-3619510FD8B8}" type="pres">
      <dgm:prSet presAssocID="{833DFE42-A83D-4A0C-A6FD-7266BFEE69C2}" presName="tx2" presStyleLbl="revTx" presStyleIdx="2" presStyleCnt="7"/>
      <dgm:spPr/>
      <dgm:t>
        <a:bodyPr/>
        <a:lstStyle/>
        <a:p>
          <a:endParaRPr lang="tr-TR"/>
        </a:p>
      </dgm:t>
    </dgm:pt>
    <dgm:pt modelId="{16C57905-8853-4FD6-B5BA-771758C0DEE0}" type="pres">
      <dgm:prSet presAssocID="{833DFE42-A83D-4A0C-A6FD-7266BFEE69C2}" presName="vert2" presStyleCnt="0"/>
      <dgm:spPr/>
    </dgm:pt>
    <dgm:pt modelId="{EBACA64D-1A9A-43EE-A523-D3B12DAE37C5}" type="pres">
      <dgm:prSet presAssocID="{833DFE42-A83D-4A0C-A6FD-7266BFEE69C2}" presName="thinLine2b" presStyleLbl="callout" presStyleIdx="1" presStyleCnt="6"/>
      <dgm:spPr/>
    </dgm:pt>
    <dgm:pt modelId="{E2F9145F-6781-4FC6-8674-F6FC47AF4761}" type="pres">
      <dgm:prSet presAssocID="{833DFE42-A83D-4A0C-A6FD-7266BFEE69C2}" presName="vertSpace2b" presStyleCnt="0"/>
      <dgm:spPr/>
    </dgm:pt>
    <dgm:pt modelId="{E1EF0DF6-7561-4E35-A1FD-43F0D05CF47F}" type="pres">
      <dgm:prSet presAssocID="{6F00916E-1314-4FA1-9035-4043355EF46A}" presName="horz2" presStyleCnt="0"/>
      <dgm:spPr/>
    </dgm:pt>
    <dgm:pt modelId="{11AA980B-AA98-4715-A353-AB0F408BA254}" type="pres">
      <dgm:prSet presAssocID="{6F00916E-1314-4FA1-9035-4043355EF46A}" presName="horzSpace2" presStyleCnt="0"/>
      <dgm:spPr/>
    </dgm:pt>
    <dgm:pt modelId="{0A41AC8A-8F5E-476A-8719-21184B140CF2}" type="pres">
      <dgm:prSet presAssocID="{6F00916E-1314-4FA1-9035-4043355EF46A}" presName="tx2" presStyleLbl="revTx" presStyleIdx="3" presStyleCnt="7"/>
      <dgm:spPr/>
      <dgm:t>
        <a:bodyPr/>
        <a:lstStyle/>
        <a:p>
          <a:endParaRPr lang="tr-TR"/>
        </a:p>
      </dgm:t>
    </dgm:pt>
    <dgm:pt modelId="{51C32FD6-A60F-4041-809F-8DC393B872BA}" type="pres">
      <dgm:prSet presAssocID="{6F00916E-1314-4FA1-9035-4043355EF46A}" presName="vert2" presStyleCnt="0"/>
      <dgm:spPr/>
    </dgm:pt>
    <dgm:pt modelId="{24D3D83F-1C82-4B91-82BB-CE0A8E251C59}" type="pres">
      <dgm:prSet presAssocID="{6F00916E-1314-4FA1-9035-4043355EF46A}" presName="thinLine2b" presStyleLbl="callout" presStyleIdx="2" presStyleCnt="6"/>
      <dgm:spPr/>
    </dgm:pt>
    <dgm:pt modelId="{ED73D989-D407-450B-9642-702A2D8EC73C}" type="pres">
      <dgm:prSet presAssocID="{6F00916E-1314-4FA1-9035-4043355EF46A}" presName="vertSpace2b" presStyleCnt="0"/>
      <dgm:spPr/>
    </dgm:pt>
    <dgm:pt modelId="{0AC71066-071F-4641-89B5-A3E26D64523A}" type="pres">
      <dgm:prSet presAssocID="{B5B69A66-D80C-4483-9760-E5D29A6024D8}" presName="horz2" presStyleCnt="0"/>
      <dgm:spPr/>
    </dgm:pt>
    <dgm:pt modelId="{C54D65E7-B165-4317-BBF1-3AFE71E9AD45}" type="pres">
      <dgm:prSet presAssocID="{B5B69A66-D80C-4483-9760-E5D29A6024D8}" presName="horzSpace2" presStyleCnt="0"/>
      <dgm:spPr/>
    </dgm:pt>
    <dgm:pt modelId="{3542FEB9-E45E-45AE-B049-4167A649AC8D}" type="pres">
      <dgm:prSet presAssocID="{B5B69A66-D80C-4483-9760-E5D29A6024D8}" presName="tx2" presStyleLbl="revTx" presStyleIdx="4" presStyleCnt="7"/>
      <dgm:spPr/>
      <dgm:t>
        <a:bodyPr/>
        <a:lstStyle/>
        <a:p>
          <a:endParaRPr lang="tr-TR"/>
        </a:p>
      </dgm:t>
    </dgm:pt>
    <dgm:pt modelId="{62D67D68-739A-4FB5-84FF-E2C75CF5CCE6}" type="pres">
      <dgm:prSet presAssocID="{B5B69A66-D80C-4483-9760-E5D29A6024D8}" presName="vert2" presStyleCnt="0"/>
      <dgm:spPr/>
    </dgm:pt>
    <dgm:pt modelId="{066BCBC5-F3B7-4E2C-ABED-14685CBDD5FC}" type="pres">
      <dgm:prSet presAssocID="{B5B69A66-D80C-4483-9760-E5D29A6024D8}" presName="thinLine2b" presStyleLbl="callout" presStyleIdx="3" presStyleCnt="6"/>
      <dgm:spPr/>
    </dgm:pt>
    <dgm:pt modelId="{8F1FDABD-770B-4D0A-917F-8A901FADA6D0}" type="pres">
      <dgm:prSet presAssocID="{B5B69A66-D80C-4483-9760-E5D29A6024D8}" presName="vertSpace2b" presStyleCnt="0"/>
      <dgm:spPr/>
    </dgm:pt>
    <dgm:pt modelId="{06E8102F-FBE5-4C09-ADFB-C7F8D506F532}" type="pres">
      <dgm:prSet presAssocID="{0FDE4155-95BD-4B15-8B35-E287D7DEDEA8}" presName="horz2" presStyleCnt="0"/>
      <dgm:spPr/>
    </dgm:pt>
    <dgm:pt modelId="{B1965E34-795F-40E0-A0BF-190D810FB7F7}" type="pres">
      <dgm:prSet presAssocID="{0FDE4155-95BD-4B15-8B35-E287D7DEDEA8}" presName="horzSpace2" presStyleCnt="0"/>
      <dgm:spPr/>
    </dgm:pt>
    <dgm:pt modelId="{1D84CB7E-32A0-4F80-BE18-4D3FEC60619D}" type="pres">
      <dgm:prSet presAssocID="{0FDE4155-95BD-4B15-8B35-E287D7DEDEA8}" presName="tx2" presStyleLbl="revTx" presStyleIdx="5" presStyleCnt="7"/>
      <dgm:spPr/>
      <dgm:t>
        <a:bodyPr/>
        <a:lstStyle/>
        <a:p>
          <a:endParaRPr lang="tr-TR"/>
        </a:p>
      </dgm:t>
    </dgm:pt>
    <dgm:pt modelId="{1CCF2F3C-64C1-46E6-8A79-0653D5A375B7}" type="pres">
      <dgm:prSet presAssocID="{0FDE4155-95BD-4B15-8B35-E287D7DEDEA8}" presName="vert2" presStyleCnt="0"/>
      <dgm:spPr/>
    </dgm:pt>
    <dgm:pt modelId="{7626477A-4528-4C0B-8FE7-5A71205B06A6}" type="pres">
      <dgm:prSet presAssocID="{0FDE4155-95BD-4B15-8B35-E287D7DEDEA8}" presName="thinLine2b" presStyleLbl="callout" presStyleIdx="4" presStyleCnt="6"/>
      <dgm:spPr/>
    </dgm:pt>
    <dgm:pt modelId="{2B9A82FC-5AE4-4E46-A535-CE180F79D846}" type="pres">
      <dgm:prSet presAssocID="{0FDE4155-95BD-4B15-8B35-E287D7DEDEA8}" presName="vertSpace2b" presStyleCnt="0"/>
      <dgm:spPr/>
    </dgm:pt>
    <dgm:pt modelId="{38B1A76A-09B0-4F29-BA5E-5C7A10C57C97}" type="pres">
      <dgm:prSet presAssocID="{B371D48A-D2E5-42DA-8BD7-3CB093ED83AF}" presName="horz2" presStyleCnt="0"/>
      <dgm:spPr/>
    </dgm:pt>
    <dgm:pt modelId="{3A0B4CC2-A89B-490C-B2B4-94007E92885E}" type="pres">
      <dgm:prSet presAssocID="{B371D48A-D2E5-42DA-8BD7-3CB093ED83AF}" presName="horzSpace2" presStyleCnt="0"/>
      <dgm:spPr/>
    </dgm:pt>
    <dgm:pt modelId="{28873D66-622D-4F84-9C7E-35642EB00E7E}" type="pres">
      <dgm:prSet presAssocID="{B371D48A-D2E5-42DA-8BD7-3CB093ED83AF}" presName="tx2" presStyleLbl="revTx" presStyleIdx="6" presStyleCnt="7"/>
      <dgm:spPr/>
      <dgm:t>
        <a:bodyPr/>
        <a:lstStyle/>
        <a:p>
          <a:endParaRPr lang="tr-TR"/>
        </a:p>
      </dgm:t>
    </dgm:pt>
    <dgm:pt modelId="{9210EBBA-36A1-4504-A845-79FBB3BEC3CC}" type="pres">
      <dgm:prSet presAssocID="{B371D48A-D2E5-42DA-8BD7-3CB093ED83AF}" presName="vert2" presStyleCnt="0"/>
      <dgm:spPr/>
    </dgm:pt>
    <dgm:pt modelId="{1ABF0588-F308-4594-8324-23B35A2627E3}" type="pres">
      <dgm:prSet presAssocID="{B371D48A-D2E5-42DA-8BD7-3CB093ED83AF}" presName="thinLine2b" presStyleLbl="callout" presStyleIdx="5" presStyleCnt="6"/>
      <dgm:spPr/>
    </dgm:pt>
    <dgm:pt modelId="{DB9BC556-9CC5-44EB-B1BB-50E4E96D60B3}" type="pres">
      <dgm:prSet presAssocID="{B371D48A-D2E5-42DA-8BD7-3CB093ED83AF}" presName="vertSpace2b" presStyleCnt="0"/>
      <dgm:spPr/>
    </dgm:pt>
  </dgm:ptLst>
  <dgm:cxnLst>
    <dgm:cxn modelId="{96E45DFC-4D76-4C17-9F36-712BE19A95C0}" srcId="{7B22F594-6CF5-480A-A994-6C413C9A5058}" destId="{8D35641F-87CC-465A-B118-5514860F96D9}" srcOrd="0" destOrd="0" parTransId="{7CE1D343-A7AA-4FE2-BC37-A94CFD889709}" sibTransId="{002E30C5-EDF3-4904-AB8B-7526CE4CFEBA}"/>
    <dgm:cxn modelId="{C3115266-E92A-4F49-A7D7-3E2CEC997D71}" srcId="{8D35641F-87CC-465A-B118-5514860F96D9}" destId="{0FDE4155-95BD-4B15-8B35-E287D7DEDEA8}" srcOrd="4" destOrd="0" parTransId="{042A1081-0796-43E3-8572-A06B82B8747B}" sibTransId="{CDCD4492-AA90-4DF7-A8A9-D3524DAB4191}"/>
    <dgm:cxn modelId="{5A170E9A-5E22-498B-AA4B-B010D9A5F61B}" srcId="{8D35641F-87CC-465A-B118-5514860F96D9}" destId="{6F00916E-1314-4FA1-9035-4043355EF46A}" srcOrd="2" destOrd="0" parTransId="{AB46A16F-BA58-4BA7-8470-9F13A87150B3}" sibTransId="{4C92AC79-F7DC-416B-9A0E-D0664AFBEB4E}"/>
    <dgm:cxn modelId="{BC3E7788-14CA-4C2A-A00D-FA5BA99B88C4}" srcId="{8D35641F-87CC-465A-B118-5514860F96D9}" destId="{833DFE42-A83D-4A0C-A6FD-7266BFEE69C2}" srcOrd="1" destOrd="0" parTransId="{42ECB5FB-B5CA-453D-8F21-34122B2772BE}" sibTransId="{1A733CA7-C930-45E6-9979-C44C5EE480A5}"/>
    <dgm:cxn modelId="{83152854-ED74-48F0-987C-B8E3CAE4BBA3}" type="presOf" srcId="{0FDE4155-95BD-4B15-8B35-E287D7DEDEA8}" destId="{1D84CB7E-32A0-4F80-BE18-4D3FEC60619D}" srcOrd="0" destOrd="0" presId="urn:microsoft.com/office/officeart/2008/layout/LinedList"/>
    <dgm:cxn modelId="{5676ED70-1E2F-4564-B976-0CE9B0338C0E}" type="presOf" srcId="{50EED611-928F-4F58-B81F-BE69DB9F2E3B}" destId="{E3CF9103-0A90-472B-B63A-5D99C55DD148}" srcOrd="0" destOrd="0" presId="urn:microsoft.com/office/officeart/2008/layout/LinedList"/>
    <dgm:cxn modelId="{75C30525-DF3D-489E-81C0-3915C880650A}" type="presOf" srcId="{8D35641F-87CC-465A-B118-5514860F96D9}" destId="{3C8B706E-1B4B-44BF-8A09-86B15CB59381}" srcOrd="0" destOrd="0" presId="urn:microsoft.com/office/officeart/2008/layout/LinedList"/>
    <dgm:cxn modelId="{24476E63-6483-4BA5-8CEA-0865DC7205EE}" type="presOf" srcId="{6F00916E-1314-4FA1-9035-4043355EF46A}" destId="{0A41AC8A-8F5E-476A-8719-21184B140CF2}" srcOrd="0" destOrd="0" presId="urn:microsoft.com/office/officeart/2008/layout/LinedList"/>
    <dgm:cxn modelId="{1ED7766B-408C-4E07-BF5B-82FA3DF8C473}" srcId="{8D35641F-87CC-465A-B118-5514860F96D9}" destId="{B5B69A66-D80C-4483-9760-E5D29A6024D8}" srcOrd="3" destOrd="0" parTransId="{78CEBB50-3020-4AF7-8D27-84E6EE6A3342}" sibTransId="{96F21B04-B071-4CE9-81BC-BD905644CE8B}"/>
    <dgm:cxn modelId="{E02D408C-4756-4AFD-A81E-FD79962872B9}" type="presOf" srcId="{B5B69A66-D80C-4483-9760-E5D29A6024D8}" destId="{3542FEB9-E45E-45AE-B049-4167A649AC8D}" srcOrd="0" destOrd="0" presId="urn:microsoft.com/office/officeart/2008/layout/LinedList"/>
    <dgm:cxn modelId="{C16241F5-E7EF-40A1-A7AC-8A800E667AC6}" srcId="{8D35641F-87CC-465A-B118-5514860F96D9}" destId="{B371D48A-D2E5-42DA-8BD7-3CB093ED83AF}" srcOrd="5" destOrd="0" parTransId="{A9A5610B-DEDF-458C-BC06-3643445228D5}" sibTransId="{D87CAEC4-CD0A-4AB3-96E3-0FDF430FA479}"/>
    <dgm:cxn modelId="{3699B077-580A-4435-8411-B0326A40EB2D}" srcId="{8D35641F-87CC-465A-B118-5514860F96D9}" destId="{50EED611-928F-4F58-B81F-BE69DB9F2E3B}" srcOrd="0" destOrd="0" parTransId="{1D42FD71-3E02-44AD-A48D-3A8E2C39537F}" sibTransId="{5E69B136-D9B6-495B-B744-17281A9C7947}"/>
    <dgm:cxn modelId="{E5D6FF19-8991-49A0-A8D3-7B0FBB63EC3C}" type="presOf" srcId="{B371D48A-D2E5-42DA-8BD7-3CB093ED83AF}" destId="{28873D66-622D-4F84-9C7E-35642EB00E7E}" srcOrd="0" destOrd="0" presId="urn:microsoft.com/office/officeart/2008/layout/LinedList"/>
    <dgm:cxn modelId="{0BE4A01B-3029-4123-AAFF-C6A6B2A4CC69}" type="presOf" srcId="{833DFE42-A83D-4A0C-A6FD-7266BFEE69C2}" destId="{FD1C5FB0-C4B3-4206-86DB-3619510FD8B8}" srcOrd="0" destOrd="0" presId="urn:microsoft.com/office/officeart/2008/layout/LinedList"/>
    <dgm:cxn modelId="{F5E3429D-DD41-4635-9370-485146C04925}" type="presOf" srcId="{7B22F594-6CF5-480A-A994-6C413C9A5058}" destId="{AB3E6755-E6FD-4ED4-A0C4-434FA6D2369F}" srcOrd="0" destOrd="0" presId="urn:microsoft.com/office/officeart/2008/layout/LinedList"/>
    <dgm:cxn modelId="{26D364DA-2EA5-4B61-B281-803ECB8F5E87}" type="presParOf" srcId="{AB3E6755-E6FD-4ED4-A0C4-434FA6D2369F}" destId="{7B85CC00-3045-4136-AA0F-597A75C618F6}" srcOrd="0" destOrd="0" presId="urn:microsoft.com/office/officeart/2008/layout/LinedList"/>
    <dgm:cxn modelId="{B2FAC0E7-BCA8-479F-92BC-9F6272FF0E89}" type="presParOf" srcId="{AB3E6755-E6FD-4ED4-A0C4-434FA6D2369F}" destId="{64C0D936-830B-4D79-B6ED-54908576A8E9}" srcOrd="1" destOrd="0" presId="urn:microsoft.com/office/officeart/2008/layout/LinedList"/>
    <dgm:cxn modelId="{19B70C11-DE62-4168-958D-99B1B02B6D68}" type="presParOf" srcId="{64C0D936-830B-4D79-B6ED-54908576A8E9}" destId="{3C8B706E-1B4B-44BF-8A09-86B15CB59381}" srcOrd="0" destOrd="0" presId="urn:microsoft.com/office/officeart/2008/layout/LinedList"/>
    <dgm:cxn modelId="{257C1FB2-1B77-4E5C-BB2B-A394D9A43B09}" type="presParOf" srcId="{64C0D936-830B-4D79-B6ED-54908576A8E9}" destId="{04FE7BAE-4519-4F9B-81FF-F0E45DABA94B}" srcOrd="1" destOrd="0" presId="urn:microsoft.com/office/officeart/2008/layout/LinedList"/>
    <dgm:cxn modelId="{E07E83D7-F43A-4C35-A835-BCB5C856D09B}" type="presParOf" srcId="{04FE7BAE-4519-4F9B-81FF-F0E45DABA94B}" destId="{E66D9FD9-0F66-4E2D-947E-77CFBE65B250}" srcOrd="0" destOrd="0" presId="urn:microsoft.com/office/officeart/2008/layout/LinedList"/>
    <dgm:cxn modelId="{BDDFEB9E-551B-463C-8171-EF49C28CDF02}" type="presParOf" srcId="{04FE7BAE-4519-4F9B-81FF-F0E45DABA94B}" destId="{06E17551-8558-4AEA-A952-73E71B3164FA}" srcOrd="1" destOrd="0" presId="urn:microsoft.com/office/officeart/2008/layout/LinedList"/>
    <dgm:cxn modelId="{6676263D-5F12-4B77-A00C-B5DDCE40729B}" type="presParOf" srcId="{06E17551-8558-4AEA-A952-73E71B3164FA}" destId="{6FEA440C-AF63-4D76-95A1-A2B940F8A9BA}" srcOrd="0" destOrd="0" presId="urn:microsoft.com/office/officeart/2008/layout/LinedList"/>
    <dgm:cxn modelId="{ED97DD2C-0596-414C-B000-ADB6916CD4BD}" type="presParOf" srcId="{06E17551-8558-4AEA-A952-73E71B3164FA}" destId="{E3CF9103-0A90-472B-B63A-5D99C55DD148}" srcOrd="1" destOrd="0" presId="urn:microsoft.com/office/officeart/2008/layout/LinedList"/>
    <dgm:cxn modelId="{5D48DFDA-462B-48AF-AA1A-2AB7F8F87B30}" type="presParOf" srcId="{06E17551-8558-4AEA-A952-73E71B3164FA}" destId="{FF3030A7-8C60-4649-ADDF-67C953BFD01D}" srcOrd="2" destOrd="0" presId="urn:microsoft.com/office/officeart/2008/layout/LinedList"/>
    <dgm:cxn modelId="{F53DEDDA-64B9-4B42-9783-A2E6FA556122}" type="presParOf" srcId="{04FE7BAE-4519-4F9B-81FF-F0E45DABA94B}" destId="{6CB381FB-325F-49D1-A50D-0B068785AEFA}" srcOrd="2" destOrd="0" presId="urn:microsoft.com/office/officeart/2008/layout/LinedList"/>
    <dgm:cxn modelId="{C6D376DF-9176-4BC0-B1FD-8EE0B6526469}" type="presParOf" srcId="{04FE7BAE-4519-4F9B-81FF-F0E45DABA94B}" destId="{07B2FD01-CD3A-41B0-8D0F-94FCAE9F980C}" srcOrd="3" destOrd="0" presId="urn:microsoft.com/office/officeart/2008/layout/LinedList"/>
    <dgm:cxn modelId="{26B84E88-E69C-43E0-BF32-25A23B3A3F58}" type="presParOf" srcId="{04FE7BAE-4519-4F9B-81FF-F0E45DABA94B}" destId="{F2A1879B-51A1-4F7D-BE78-B3044733B86F}" srcOrd="4" destOrd="0" presId="urn:microsoft.com/office/officeart/2008/layout/LinedList"/>
    <dgm:cxn modelId="{D6AE701B-28C3-4ACF-A4F5-A5314BFEB616}" type="presParOf" srcId="{F2A1879B-51A1-4F7D-BE78-B3044733B86F}" destId="{CE2F355C-89FF-4E32-98E5-A177DC441835}" srcOrd="0" destOrd="0" presId="urn:microsoft.com/office/officeart/2008/layout/LinedList"/>
    <dgm:cxn modelId="{D3774E1E-79AA-4E51-9E76-0278557122AB}" type="presParOf" srcId="{F2A1879B-51A1-4F7D-BE78-B3044733B86F}" destId="{FD1C5FB0-C4B3-4206-86DB-3619510FD8B8}" srcOrd="1" destOrd="0" presId="urn:microsoft.com/office/officeart/2008/layout/LinedList"/>
    <dgm:cxn modelId="{695B9B06-099D-475A-AD95-4BC15603152F}" type="presParOf" srcId="{F2A1879B-51A1-4F7D-BE78-B3044733B86F}" destId="{16C57905-8853-4FD6-B5BA-771758C0DEE0}" srcOrd="2" destOrd="0" presId="urn:microsoft.com/office/officeart/2008/layout/LinedList"/>
    <dgm:cxn modelId="{22B242D2-4A84-4231-98CA-4FCA5C7C2BAB}" type="presParOf" srcId="{04FE7BAE-4519-4F9B-81FF-F0E45DABA94B}" destId="{EBACA64D-1A9A-43EE-A523-D3B12DAE37C5}" srcOrd="5" destOrd="0" presId="urn:microsoft.com/office/officeart/2008/layout/LinedList"/>
    <dgm:cxn modelId="{64081A7C-B2CA-4572-9CC5-D3B2585304EC}" type="presParOf" srcId="{04FE7BAE-4519-4F9B-81FF-F0E45DABA94B}" destId="{E2F9145F-6781-4FC6-8674-F6FC47AF4761}" srcOrd="6" destOrd="0" presId="urn:microsoft.com/office/officeart/2008/layout/LinedList"/>
    <dgm:cxn modelId="{67562C99-7B4A-4CAD-BDE8-A0F83B8C9103}" type="presParOf" srcId="{04FE7BAE-4519-4F9B-81FF-F0E45DABA94B}" destId="{E1EF0DF6-7561-4E35-A1FD-43F0D05CF47F}" srcOrd="7" destOrd="0" presId="urn:microsoft.com/office/officeart/2008/layout/LinedList"/>
    <dgm:cxn modelId="{9DCDB5D7-BCE5-41D1-8ED8-9CE8EF21A4FF}" type="presParOf" srcId="{E1EF0DF6-7561-4E35-A1FD-43F0D05CF47F}" destId="{11AA980B-AA98-4715-A353-AB0F408BA254}" srcOrd="0" destOrd="0" presId="urn:microsoft.com/office/officeart/2008/layout/LinedList"/>
    <dgm:cxn modelId="{13F86997-DC33-4A3E-89AD-97DFA1C40535}" type="presParOf" srcId="{E1EF0DF6-7561-4E35-A1FD-43F0D05CF47F}" destId="{0A41AC8A-8F5E-476A-8719-21184B140CF2}" srcOrd="1" destOrd="0" presId="urn:microsoft.com/office/officeart/2008/layout/LinedList"/>
    <dgm:cxn modelId="{F970D2E0-76EB-4716-A631-FD7FA2C3C89B}" type="presParOf" srcId="{E1EF0DF6-7561-4E35-A1FD-43F0D05CF47F}" destId="{51C32FD6-A60F-4041-809F-8DC393B872BA}" srcOrd="2" destOrd="0" presId="urn:microsoft.com/office/officeart/2008/layout/LinedList"/>
    <dgm:cxn modelId="{AD98DC0B-A6FA-4151-BD80-4D28C39C3569}" type="presParOf" srcId="{04FE7BAE-4519-4F9B-81FF-F0E45DABA94B}" destId="{24D3D83F-1C82-4B91-82BB-CE0A8E251C59}" srcOrd="8" destOrd="0" presId="urn:microsoft.com/office/officeart/2008/layout/LinedList"/>
    <dgm:cxn modelId="{7E46204A-6963-4728-B14C-F204FD2C1FDB}" type="presParOf" srcId="{04FE7BAE-4519-4F9B-81FF-F0E45DABA94B}" destId="{ED73D989-D407-450B-9642-702A2D8EC73C}" srcOrd="9" destOrd="0" presId="urn:microsoft.com/office/officeart/2008/layout/LinedList"/>
    <dgm:cxn modelId="{C6928F27-9107-46B1-8795-D1C4591F558A}" type="presParOf" srcId="{04FE7BAE-4519-4F9B-81FF-F0E45DABA94B}" destId="{0AC71066-071F-4641-89B5-A3E26D64523A}" srcOrd="10" destOrd="0" presId="urn:microsoft.com/office/officeart/2008/layout/LinedList"/>
    <dgm:cxn modelId="{919BBAFA-0701-45F7-AAF0-3EAF5EE31698}" type="presParOf" srcId="{0AC71066-071F-4641-89B5-A3E26D64523A}" destId="{C54D65E7-B165-4317-BBF1-3AFE71E9AD45}" srcOrd="0" destOrd="0" presId="urn:microsoft.com/office/officeart/2008/layout/LinedList"/>
    <dgm:cxn modelId="{EA172F41-27B5-4B8D-A605-7D2D20FDBD18}" type="presParOf" srcId="{0AC71066-071F-4641-89B5-A3E26D64523A}" destId="{3542FEB9-E45E-45AE-B049-4167A649AC8D}" srcOrd="1" destOrd="0" presId="urn:microsoft.com/office/officeart/2008/layout/LinedList"/>
    <dgm:cxn modelId="{1A5B6E37-1297-47B0-9CE6-C0894BF68DBD}" type="presParOf" srcId="{0AC71066-071F-4641-89B5-A3E26D64523A}" destId="{62D67D68-739A-4FB5-84FF-E2C75CF5CCE6}" srcOrd="2" destOrd="0" presId="urn:microsoft.com/office/officeart/2008/layout/LinedList"/>
    <dgm:cxn modelId="{E40F70DE-3675-423C-9EF9-66C435BCC76E}" type="presParOf" srcId="{04FE7BAE-4519-4F9B-81FF-F0E45DABA94B}" destId="{066BCBC5-F3B7-4E2C-ABED-14685CBDD5FC}" srcOrd="11" destOrd="0" presId="urn:microsoft.com/office/officeart/2008/layout/LinedList"/>
    <dgm:cxn modelId="{EAAECE86-F72D-454E-9763-3B6158028F7E}" type="presParOf" srcId="{04FE7BAE-4519-4F9B-81FF-F0E45DABA94B}" destId="{8F1FDABD-770B-4D0A-917F-8A901FADA6D0}" srcOrd="12" destOrd="0" presId="urn:microsoft.com/office/officeart/2008/layout/LinedList"/>
    <dgm:cxn modelId="{B635A076-CE66-4CE9-A055-C5DB275E3507}" type="presParOf" srcId="{04FE7BAE-4519-4F9B-81FF-F0E45DABA94B}" destId="{06E8102F-FBE5-4C09-ADFB-C7F8D506F532}" srcOrd="13" destOrd="0" presId="urn:microsoft.com/office/officeart/2008/layout/LinedList"/>
    <dgm:cxn modelId="{4BF79FA0-7773-4DE0-9602-45C2B9A681BE}" type="presParOf" srcId="{06E8102F-FBE5-4C09-ADFB-C7F8D506F532}" destId="{B1965E34-795F-40E0-A0BF-190D810FB7F7}" srcOrd="0" destOrd="0" presId="urn:microsoft.com/office/officeart/2008/layout/LinedList"/>
    <dgm:cxn modelId="{D1C42F85-37B4-4655-86FE-4770AB288C2F}" type="presParOf" srcId="{06E8102F-FBE5-4C09-ADFB-C7F8D506F532}" destId="{1D84CB7E-32A0-4F80-BE18-4D3FEC60619D}" srcOrd="1" destOrd="0" presId="urn:microsoft.com/office/officeart/2008/layout/LinedList"/>
    <dgm:cxn modelId="{468C2655-5CA7-46C7-B022-044A3E6906D0}" type="presParOf" srcId="{06E8102F-FBE5-4C09-ADFB-C7F8D506F532}" destId="{1CCF2F3C-64C1-46E6-8A79-0653D5A375B7}" srcOrd="2" destOrd="0" presId="urn:microsoft.com/office/officeart/2008/layout/LinedList"/>
    <dgm:cxn modelId="{7F70017E-09EF-40F3-BEAD-A52AA66CEFB6}" type="presParOf" srcId="{04FE7BAE-4519-4F9B-81FF-F0E45DABA94B}" destId="{7626477A-4528-4C0B-8FE7-5A71205B06A6}" srcOrd="14" destOrd="0" presId="urn:microsoft.com/office/officeart/2008/layout/LinedList"/>
    <dgm:cxn modelId="{49FF2B21-6CA6-4899-B219-F6920C8792DA}" type="presParOf" srcId="{04FE7BAE-4519-4F9B-81FF-F0E45DABA94B}" destId="{2B9A82FC-5AE4-4E46-A535-CE180F79D846}" srcOrd="15" destOrd="0" presId="urn:microsoft.com/office/officeart/2008/layout/LinedList"/>
    <dgm:cxn modelId="{AA7C6BBB-825F-4C44-8F2F-4F3321A77CCE}" type="presParOf" srcId="{04FE7BAE-4519-4F9B-81FF-F0E45DABA94B}" destId="{38B1A76A-09B0-4F29-BA5E-5C7A10C57C97}" srcOrd="16" destOrd="0" presId="urn:microsoft.com/office/officeart/2008/layout/LinedList"/>
    <dgm:cxn modelId="{9F849AB5-2E6E-4711-8E9E-D8EF2F9E9979}" type="presParOf" srcId="{38B1A76A-09B0-4F29-BA5E-5C7A10C57C97}" destId="{3A0B4CC2-A89B-490C-B2B4-94007E92885E}" srcOrd="0" destOrd="0" presId="urn:microsoft.com/office/officeart/2008/layout/LinedList"/>
    <dgm:cxn modelId="{EB7D5746-0BB9-4876-AB9A-C99C5C672F63}" type="presParOf" srcId="{38B1A76A-09B0-4F29-BA5E-5C7A10C57C97}" destId="{28873D66-622D-4F84-9C7E-35642EB00E7E}" srcOrd="1" destOrd="0" presId="urn:microsoft.com/office/officeart/2008/layout/LinedList"/>
    <dgm:cxn modelId="{C4C7CEB5-E5E4-4528-9846-FBA35A887330}" type="presParOf" srcId="{38B1A76A-09B0-4F29-BA5E-5C7A10C57C97}" destId="{9210EBBA-36A1-4504-A845-79FBB3BEC3CC}" srcOrd="2" destOrd="0" presId="urn:microsoft.com/office/officeart/2008/layout/LinedList"/>
    <dgm:cxn modelId="{C310D870-5FA7-4E39-918F-911631A016AD}" type="presParOf" srcId="{04FE7BAE-4519-4F9B-81FF-F0E45DABA94B}" destId="{1ABF0588-F308-4594-8324-23B35A2627E3}" srcOrd="17" destOrd="0" presId="urn:microsoft.com/office/officeart/2008/layout/LinedList"/>
    <dgm:cxn modelId="{5386E835-DBAE-4D78-8ABA-3F82EB209B8D}" type="presParOf" srcId="{04FE7BAE-4519-4F9B-81FF-F0E45DABA94B}" destId="{DB9BC556-9CC5-44EB-B1BB-50E4E96D60B3}" srcOrd="18" destOrd="0" presId="urn:microsoft.com/office/officeart/2008/layout/LinedList"/>
  </dgm:cxnLst>
  <dgm:bg>
    <a:solidFill>
      <a:schemeClr val="bg2">
        <a:lumMod val="9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22F594-6CF5-480A-A994-6C413C9A50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8D35641F-87CC-465A-B118-5514860F96D9}">
      <dgm:prSet phldrT="[Metin]"/>
      <dgm:spPr/>
      <dgm:t>
        <a:bodyPr/>
        <a:lstStyle/>
        <a:p>
          <a:pPr algn="ctr"/>
          <a:endParaRPr lang="tr-TR" dirty="0"/>
        </a:p>
      </dgm:t>
    </dgm:pt>
    <dgm:pt modelId="{7CE1D343-A7AA-4FE2-BC37-A94CFD889709}" type="parTrans" cxnId="{96E45DFC-4D76-4C17-9F36-712BE19A95C0}">
      <dgm:prSet/>
      <dgm:spPr/>
      <dgm:t>
        <a:bodyPr/>
        <a:lstStyle/>
        <a:p>
          <a:endParaRPr lang="tr-TR"/>
        </a:p>
      </dgm:t>
    </dgm:pt>
    <dgm:pt modelId="{002E30C5-EDF3-4904-AB8B-7526CE4CFEBA}" type="sibTrans" cxnId="{96E45DFC-4D76-4C17-9F36-712BE19A95C0}">
      <dgm:prSet/>
      <dgm:spPr/>
      <dgm:t>
        <a:bodyPr/>
        <a:lstStyle/>
        <a:p>
          <a:endParaRPr lang="tr-TR"/>
        </a:p>
      </dgm:t>
    </dgm:pt>
    <dgm:pt modelId="{50EED611-928F-4F58-B81F-BE69DB9F2E3B}">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Biriminizde personelin ve birimden hizmet alanların değerlendirme, öneri ve sorunlarını bildirebilecekleri uygun mekanizmalar (anket, yüz yüze görüşme, toplantı, elektronik başvuru vb.) mevcut mu?</a:t>
          </a:r>
        </a:p>
        <a:p>
          <a:r>
            <a:rPr lang="tr-TR" dirty="0" smtClean="0"/>
            <a:t>Etkin olarak kullanılıyor mu?</a:t>
          </a:r>
          <a:endParaRPr lang="tr-TR" dirty="0"/>
        </a:p>
      </dgm:t>
    </dgm:pt>
    <dgm:pt modelId="{5E69B136-D9B6-495B-B744-17281A9C7947}" type="sibTrans" cxnId="{3699B077-580A-4435-8411-B0326A40EB2D}">
      <dgm:prSet/>
      <dgm:spPr/>
      <dgm:t>
        <a:bodyPr/>
        <a:lstStyle/>
        <a:p>
          <a:endParaRPr lang="tr-TR"/>
        </a:p>
      </dgm:t>
    </dgm:pt>
    <dgm:pt modelId="{1D42FD71-3E02-44AD-A48D-3A8E2C39537F}" type="parTrans" cxnId="{3699B077-580A-4435-8411-B0326A40EB2D}">
      <dgm:prSet/>
      <dgm:spPr/>
      <dgm:t>
        <a:bodyPr/>
        <a:lstStyle/>
        <a:p>
          <a:endParaRPr lang="tr-TR"/>
        </a:p>
      </dgm:t>
    </dgm:pt>
    <dgm:pt modelId="{833DFE42-A83D-4A0C-A6FD-7266BFEE69C2}">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Biriminizin misyonu yazılı olarak belirlenip, duyuruldu mu?</a:t>
          </a:r>
          <a:endParaRPr lang="tr-TR" dirty="0"/>
        </a:p>
      </dgm:t>
    </dgm:pt>
    <dgm:pt modelId="{1A733CA7-C930-45E6-9979-C44C5EE480A5}" type="sibTrans" cxnId="{BC3E7788-14CA-4C2A-A00D-FA5BA99B88C4}">
      <dgm:prSet/>
      <dgm:spPr/>
      <dgm:t>
        <a:bodyPr/>
        <a:lstStyle/>
        <a:p>
          <a:endParaRPr lang="tr-TR"/>
        </a:p>
      </dgm:t>
    </dgm:pt>
    <dgm:pt modelId="{42ECB5FB-B5CA-453D-8F21-34122B2772BE}" type="parTrans" cxnId="{BC3E7788-14CA-4C2A-A00D-FA5BA99B88C4}">
      <dgm:prSet/>
      <dgm:spPr/>
      <dgm:t>
        <a:bodyPr/>
        <a:lstStyle/>
        <a:p>
          <a:endParaRPr lang="tr-TR"/>
        </a:p>
      </dgm:t>
    </dgm:pt>
    <dgm:pt modelId="{6F00916E-1314-4FA1-9035-4043355EF46A}">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Biriminizin ve alt birimlerin görev tanımlarına yönelik bir düzenleme (yönerge, genelge, onay vb.) var mı?</a:t>
          </a:r>
          <a:endParaRPr lang="tr-TR" dirty="0"/>
        </a:p>
      </dgm:t>
    </dgm:pt>
    <dgm:pt modelId="{4C92AC79-F7DC-416B-9A0E-D0664AFBEB4E}" type="sibTrans" cxnId="{5A170E9A-5E22-498B-AA4B-B010D9A5F61B}">
      <dgm:prSet/>
      <dgm:spPr/>
      <dgm:t>
        <a:bodyPr/>
        <a:lstStyle/>
        <a:p>
          <a:endParaRPr lang="tr-TR"/>
        </a:p>
      </dgm:t>
    </dgm:pt>
    <dgm:pt modelId="{AB46A16F-BA58-4BA7-8470-9F13A87150B3}" type="parTrans" cxnId="{5A170E9A-5E22-498B-AA4B-B010D9A5F61B}">
      <dgm:prSet/>
      <dgm:spPr/>
      <dgm:t>
        <a:bodyPr/>
        <a:lstStyle/>
        <a:p>
          <a:endParaRPr lang="tr-TR"/>
        </a:p>
      </dgm:t>
    </dgm:pt>
    <dgm:pt modelId="{B5B69A66-D80C-4483-9760-E5D29A6024D8}">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Biriminizin her düzeydeki yönetici ve personeli için görev tanımları yazılı olarak belirlendi mi? İlgili yönetici ve personele bildirildi mi?</a:t>
          </a:r>
          <a:endParaRPr lang="tr-TR" dirty="0"/>
        </a:p>
      </dgm:t>
    </dgm:pt>
    <dgm:pt modelId="{96F21B04-B071-4CE9-81BC-BD905644CE8B}" type="sibTrans" cxnId="{1ED7766B-408C-4E07-BF5B-82FA3DF8C473}">
      <dgm:prSet/>
      <dgm:spPr/>
      <dgm:t>
        <a:bodyPr/>
        <a:lstStyle/>
        <a:p>
          <a:endParaRPr lang="tr-TR"/>
        </a:p>
      </dgm:t>
    </dgm:pt>
    <dgm:pt modelId="{78CEBB50-3020-4AF7-8D27-84E6EE6A3342}" type="parTrans" cxnId="{1ED7766B-408C-4E07-BF5B-82FA3DF8C473}">
      <dgm:prSet/>
      <dgm:spPr/>
      <dgm:t>
        <a:bodyPr/>
        <a:lstStyle/>
        <a:p>
          <a:endParaRPr lang="tr-TR"/>
        </a:p>
      </dgm:t>
    </dgm:pt>
    <dgm:pt modelId="{0FDE4155-95BD-4B15-8B35-E287D7DEDEA8}">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Biriminizin organizasyon şeması görev dağılımını, hesap vermeye uygun raporlama kanallarını gösteriyor mu?</a:t>
          </a:r>
          <a:endParaRPr lang="tr-TR" dirty="0"/>
        </a:p>
      </dgm:t>
    </dgm:pt>
    <dgm:pt modelId="{CDCD4492-AA90-4DF7-A8A9-D3524DAB4191}" type="sibTrans" cxnId="{C3115266-E92A-4F49-A7D7-3E2CEC997D71}">
      <dgm:prSet/>
      <dgm:spPr/>
      <dgm:t>
        <a:bodyPr/>
        <a:lstStyle/>
        <a:p>
          <a:endParaRPr lang="tr-TR"/>
        </a:p>
      </dgm:t>
    </dgm:pt>
    <dgm:pt modelId="{042A1081-0796-43E3-8572-A06B82B8747B}" type="parTrans" cxnId="{C3115266-E92A-4F49-A7D7-3E2CEC997D71}">
      <dgm:prSet/>
      <dgm:spPr/>
      <dgm:t>
        <a:bodyPr/>
        <a:lstStyle/>
        <a:p>
          <a:endParaRPr lang="tr-TR"/>
        </a:p>
      </dgm:t>
    </dgm:pt>
    <dgm:pt modelId="{4D27FF9F-D61C-4D49-9B1C-4C6BB59E743A}">
      <dgm:prSet phldrT="[Metin]">
        <dgm:style>
          <a:lnRef idx="2">
            <a:schemeClr val="accent2"/>
          </a:lnRef>
          <a:fillRef idx="1">
            <a:schemeClr val="lt1"/>
          </a:fillRef>
          <a:effectRef idx="0">
            <a:schemeClr val="accent2"/>
          </a:effectRef>
          <a:fontRef idx="minor">
            <a:schemeClr val="dk1"/>
          </a:fontRef>
        </dgm:style>
      </dgm:prSet>
      <dgm:spPr/>
      <dgm:t>
        <a:bodyPr/>
        <a:lstStyle/>
        <a:p>
          <a:r>
            <a:rPr lang="tr-TR" dirty="0" smtClean="0"/>
            <a:t>Biriminizin ve alt birimlerin görevleri, idarenizin ve biriminizin misyonu ile uyumlu mu?</a:t>
          </a:r>
          <a:endParaRPr lang="tr-TR" dirty="0"/>
        </a:p>
      </dgm:t>
    </dgm:pt>
    <dgm:pt modelId="{2AA14109-E0B8-4A5F-8EDE-844096D0C484}" type="parTrans" cxnId="{D55F71AA-7844-48A9-A1E3-B4FC009AE691}">
      <dgm:prSet/>
      <dgm:spPr/>
      <dgm:t>
        <a:bodyPr/>
        <a:lstStyle/>
        <a:p>
          <a:endParaRPr lang="tr-TR"/>
        </a:p>
      </dgm:t>
    </dgm:pt>
    <dgm:pt modelId="{96BECC97-D827-4C97-A4E2-5D458A709276}" type="sibTrans" cxnId="{D55F71AA-7844-48A9-A1E3-B4FC009AE691}">
      <dgm:prSet/>
      <dgm:spPr/>
      <dgm:t>
        <a:bodyPr/>
        <a:lstStyle/>
        <a:p>
          <a:endParaRPr lang="tr-TR"/>
        </a:p>
      </dgm:t>
    </dgm:pt>
    <dgm:pt modelId="{AB3E6755-E6FD-4ED4-A0C4-434FA6D2369F}" type="pres">
      <dgm:prSet presAssocID="{7B22F594-6CF5-480A-A994-6C413C9A5058}" presName="vert0" presStyleCnt="0">
        <dgm:presLayoutVars>
          <dgm:dir/>
          <dgm:animOne val="branch"/>
          <dgm:animLvl val="lvl"/>
        </dgm:presLayoutVars>
      </dgm:prSet>
      <dgm:spPr/>
      <dgm:t>
        <a:bodyPr/>
        <a:lstStyle/>
        <a:p>
          <a:endParaRPr lang="tr-TR"/>
        </a:p>
      </dgm:t>
    </dgm:pt>
    <dgm:pt modelId="{7B85CC00-3045-4136-AA0F-597A75C618F6}" type="pres">
      <dgm:prSet presAssocID="{8D35641F-87CC-465A-B118-5514860F96D9}" presName="thickLine" presStyleLbl="alignNode1" presStyleIdx="0" presStyleCnt="1"/>
      <dgm:spPr/>
      <dgm:t>
        <a:bodyPr/>
        <a:lstStyle/>
        <a:p>
          <a:endParaRPr lang="tr-TR"/>
        </a:p>
      </dgm:t>
    </dgm:pt>
    <dgm:pt modelId="{64C0D936-830B-4D79-B6ED-54908576A8E9}" type="pres">
      <dgm:prSet presAssocID="{8D35641F-87CC-465A-B118-5514860F96D9}" presName="horz1" presStyleCnt="0"/>
      <dgm:spPr/>
    </dgm:pt>
    <dgm:pt modelId="{3C8B706E-1B4B-44BF-8A09-86B15CB59381}" type="pres">
      <dgm:prSet presAssocID="{8D35641F-87CC-465A-B118-5514860F96D9}" presName="tx1" presStyleLbl="revTx" presStyleIdx="0" presStyleCnt="7"/>
      <dgm:spPr/>
      <dgm:t>
        <a:bodyPr/>
        <a:lstStyle/>
        <a:p>
          <a:endParaRPr lang="tr-TR"/>
        </a:p>
      </dgm:t>
    </dgm:pt>
    <dgm:pt modelId="{04FE7BAE-4519-4F9B-81FF-F0E45DABA94B}" type="pres">
      <dgm:prSet presAssocID="{8D35641F-87CC-465A-B118-5514860F96D9}" presName="vert1" presStyleCnt="0"/>
      <dgm:spPr/>
    </dgm:pt>
    <dgm:pt modelId="{E66D9FD9-0F66-4E2D-947E-77CFBE65B250}" type="pres">
      <dgm:prSet presAssocID="{50EED611-928F-4F58-B81F-BE69DB9F2E3B}" presName="vertSpace2a" presStyleCnt="0"/>
      <dgm:spPr/>
    </dgm:pt>
    <dgm:pt modelId="{06E17551-8558-4AEA-A952-73E71B3164FA}" type="pres">
      <dgm:prSet presAssocID="{50EED611-928F-4F58-B81F-BE69DB9F2E3B}" presName="horz2" presStyleCnt="0"/>
      <dgm:spPr/>
    </dgm:pt>
    <dgm:pt modelId="{6FEA440C-AF63-4D76-95A1-A2B940F8A9BA}" type="pres">
      <dgm:prSet presAssocID="{50EED611-928F-4F58-B81F-BE69DB9F2E3B}" presName="horzSpace2" presStyleCnt="0"/>
      <dgm:spPr/>
    </dgm:pt>
    <dgm:pt modelId="{E3CF9103-0A90-472B-B63A-5D99C55DD148}" type="pres">
      <dgm:prSet presAssocID="{50EED611-928F-4F58-B81F-BE69DB9F2E3B}" presName="tx2" presStyleLbl="revTx" presStyleIdx="1" presStyleCnt="7"/>
      <dgm:spPr/>
      <dgm:t>
        <a:bodyPr/>
        <a:lstStyle/>
        <a:p>
          <a:endParaRPr lang="tr-TR"/>
        </a:p>
      </dgm:t>
    </dgm:pt>
    <dgm:pt modelId="{FF3030A7-8C60-4649-ADDF-67C953BFD01D}" type="pres">
      <dgm:prSet presAssocID="{50EED611-928F-4F58-B81F-BE69DB9F2E3B}" presName="vert2" presStyleCnt="0"/>
      <dgm:spPr/>
    </dgm:pt>
    <dgm:pt modelId="{6CB381FB-325F-49D1-A50D-0B068785AEFA}" type="pres">
      <dgm:prSet presAssocID="{50EED611-928F-4F58-B81F-BE69DB9F2E3B}" presName="thinLine2b" presStyleLbl="callout" presStyleIdx="0" presStyleCnt="6"/>
      <dgm:spPr/>
    </dgm:pt>
    <dgm:pt modelId="{07B2FD01-CD3A-41B0-8D0F-94FCAE9F980C}" type="pres">
      <dgm:prSet presAssocID="{50EED611-928F-4F58-B81F-BE69DB9F2E3B}" presName="vertSpace2b" presStyleCnt="0"/>
      <dgm:spPr/>
    </dgm:pt>
    <dgm:pt modelId="{F2A1879B-51A1-4F7D-BE78-B3044733B86F}" type="pres">
      <dgm:prSet presAssocID="{833DFE42-A83D-4A0C-A6FD-7266BFEE69C2}" presName="horz2" presStyleCnt="0"/>
      <dgm:spPr/>
    </dgm:pt>
    <dgm:pt modelId="{CE2F355C-89FF-4E32-98E5-A177DC441835}" type="pres">
      <dgm:prSet presAssocID="{833DFE42-A83D-4A0C-A6FD-7266BFEE69C2}" presName="horzSpace2" presStyleCnt="0"/>
      <dgm:spPr/>
    </dgm:pt>
    <dgm:pt modelId="{FD1C5FB0-C4B3-4206-86DB-3619510FD8B8}" type="pres">
      <dgm:prSet presAssocID="{833DFE42-A83D-4A0C-A6FD-7266BFEE69C2}" presName="tx2" presStyleLbl="revTx" presStyleIdx="2" presStyleCnt="7"/>
      <dgm:spPr/>
      <dgm:t>
        <a:bodyPr/>
        <a:lstStyle/>
        <a:p>
          <a:endParaRPr lang="tr-TR"/>
        </a:p>
      </dgm:t>
    </dgm:pt>
    <dgm:pt modelId="{16C57905-8853-4FD6-B5BA-771758C0DEE0}" type="pres">
      <dgm:prSet presAssocID="{833DFE42-A83D-4A0C-A6FD-7266BFEE69C2}" presName="vert2" presStyleCnt="0"/>
      <dgm:spPr/>
    </dgm:pt>
    <dgm:pt modelId="{EBACA64D-1A9A-43EE-A523-D3B12DAE37C5}" type="pres">
      <dgm:prSet presAssocID="{833DFE42-A83D-4A0C-A6FD-7266BFEE69C2}" presName="thinLine2b" presStyleLbl="callout" presStyleIdx="1" presStyleCnt="6"/>
      <dgm:spPr/>
    </dgm:pt>
    <dgm:pt modelId="{E2F9145F-6781-4FC6-8674-F6FC47AF4761}" type="pres">
      <dgm:prSet presAssocID="{833DFE42-A83D-4A0C-A6FD-7266BFEE69C2}" presName="vertSpace2b" presStyleCnt="0"/>
      <dgm:spPr/>
    </dgm:pt>
    <dgm:pt modelId="{E1EF0DF6-7561-4E35-A1FD-43F0D05CF47F}" type="pres">
      <dgm:prSet presAssocID="{6F00916E-1314-4FA1-9035-4043355EF46A}" presName="horz2" presStyleCnt="0"/>
      <dgm:spPr/>
    </dgm:pt>
    <dgm:pt modelId="{11AA980B-AA98-4715-A353-AB0F408BA254}" type="pres">
      <dgm:prSet presAssocID="{6F00916E-1314-4FA1-9035-4043355EF46A}" presName="horzSpace2" presStyleCnt="0"/>
      <dgm:spPr/>
    </dgm:pt>
    <dgm:pt modelId="{0A41AC8A-8F5E-476A-8719-21184B140CF2}" type="pres">
      <dgm:prSet presAssocID="{6F00916E-1314-4FA1-9035-4043355EF46A}" presName="tx2" presStyleLbl="revTx" presStyleIdx="3" presStyleCnt="7"/>
      <dgm:spPr/>
      <dgm:t>
        <a:bodyPr/>
        <a:lstStyle/>
        <a:p>
          <a:endParaRPr lang="tr-TR"/>
        </a:p>
      </dgm:t>
    </dgm:pt>
    <dgm:pt modelId="{51C32FD6-A60F-4041-809F-8DC393B872BA}" type="pres">
      <dgm:prSet presAssocID="{6F00916E-1314-4FA1-9035-4043355EF46A}" presName="vert2" presStyleCnt="0"/>
      <dgm:spPr/>
    </dgm:pt>
    <dgm:pt modelId="{24D3D83F-1C82-4B91-82BB-CE0A8E251C59}" type="pres">
      <dgm:prSet presAssocID="{6F00916E-1314-4FA1-9035-4043355EF46A}" presName="thinLine2b" presStyleLbl="callout" presStyleIdx="2" presStyleCnt="6"/>
      <dgm:spPr/>
    </dgm:pt>
    <dgm:pt modelId="{ED73D989-D407-450B-9642-702A2D8EC73C}" type="pres">
      <dgm:prSet presAssocID="{6F00916E-1314-4FA1-9035-4043355EF46A}" presName="vertSpace2b" presStyleCnt="0"/>
      <dgm:spPr/>
    </dgm:pt>
    <dgm:pt modelId="{0AC71066-071F-4641-89B5-A3E26D64523A}" type="pres">
      <dgm:prSet presAssocID="{B5B69A66-D80C-4483-9760-E5D29A6024D8}" presName="horz2" presStyleCnt="0"/>
      <dgm:spPr/>
    </dgm:pt>
    <dgm:pt modelId="{C54D65E7-B165-4317-BBF1-3AFE71E9AD45}" type="pres">
      <dgm:prSet presAssocID="{B5B69A66-D80C-4483-9760-E5D29A6024D8}" presName="horzSpace2" presStyleCnt="0"/>
      <dgm:spPr/>
    </dgm:pt>
    <dgm:pt modelId="{3542FEB9-E45E-45AE-B049-4167A649AC8D}" type="pres">
      <dgm:prSet presAssocID="{B5B69A66-D80C-4483-9760-E5D29A6024D8}" presName="tx2" presStyleLbl="revTx" presStyleIdx="4" presStyleCnt="7"/>
      <dgm:spPr/>
      <dgm:t>
        <a:bodyPr/>
        <a:lstStyle/>
        <a:p>
          <a:endParaRPr lang="tr-TR"/>
        </a:p>
      </dgm:t>
    </dgm:pt>
    <dgm:pt modelId="{62D67D68-739A-4FB5-84FF-E2C75CF5CCE6}" type="pres">
      <dgm:prSet presAssocID="{B5B69A66-D80C-4483-9760-E5D29A6024D8}" presName="vert2" presStyleCnt="0"/>
      <dgm:spPr/>
    </dgm:pt>
    <dgm:pt modelId="{066BCBC5-F3B7-4E2C-ABED-14685CBDD5FC}" type="pres">
      <dgm:prSet presAssocID="{B5B69A66-D80C-4483-9760-E5D29A6024D8}" presName="thinLine2b" presStyleLbl="callout" presStyleIdx="3" presStyleCnt="6"/>
      <dgm:spPr/>
    </dgm:pt>
    <dgm:pt modelId="{8F1FDABD-770B-4D0A-917F-8A901FADA6D0}" type="pres">
      <dgm:prSet presAssocID="{B5B69A66-D80C-4483-9760-E5D29A6024D8}" presName="vertSpace2b" presStyleCnt="0"/>
      <dgm:spPr/>
    </dgm:pt>
    <dgm:pt modelId="{06E8102F-FBE5-4C09-ADFB-C7F8D506F532}" type="pres">
      <dgm:prSet presAssocID="{0FDE4155-95BD-4B15-8B35-E287D7DEDEA8}" presName="horz2" presStyleCnt="0"/>
      <dgm:spPr/>
    </dgm:pt>
    <dgm:pt modelId="{B1965E34-795F-40E0-A0BF-190D810FB7F7}" type="pres">
      <dgm:prSet presAssocID="{0FDE4155-95BD-4B15-8B35-E287D7DEDEA8}" presName="horzSpace2" presStyleCnt="0"/>
      <dgm:spPr/>
    </dgm:pt>
    <dgm:pt modelId="{1D84CB7E-32A0-4F80-BE18-4D3FEC60619D}" type="pres">
      <dgm:prSet presAssocID="{0FDE4155-95BD-4B15-8B35-E287D7DEDEA8}" presName="tx2" presStyleLbl="revTx" presStyleIdx="5" presStyleCnt="7"/>
      <dgm:spPr/>
      <dgm:t>
        <a:bodyPr/>
        <a:lstStyle/>
        <a:p>
          <a:endParaRPr lang="tr-TR"/>
        </a:p>
      </dgm:t>
    </dgm:pt>
    <dgm:pt modelId="{1CCF2F3C-64C1-46E6-8A79-0653D5A375B7}" type="pres">
      <dgm:prSet presAssocID="{0FDE4155-95BD-4B15-8B35-E287D7DEDEA8}" presName="vert2" presStyleCnt="0"/>
      <dgm:spPr/>
    </dgm:pt>
    <dgm:pt modelId="{7626477A-4528-4C0B-8FE7-5A71205B06A6}" type="pres">
      <dgm:prSet presAssocID="{0FDE4155-95BD-4B15-8B35-E287D7DEDEA8}" presName="thinLine2b" presStyleLbl="callout" presStyleIdx="4" presStyleCnt="6"/>
      <dgm:spPr/>
    </dgm:pt>
    <dgm:pt modelId="{2B9A82FC-5AE4-4E46-A535-CE180F79D846}" type="pres">
      <dgm:prSet presAssocID="{0FDE4155-95BD-4B15-8B35-E287D7DEDEA8}" presName="vertSpace2b" presStyleCnt="0"/>
      <dgm:spPr/>
    </dgm:pt>
    <dgm:pt modelId="{6D3C87E2-2A8C-4B41-A22B-6B1307C41261}" type="pres">
      <dgm:prSet presAssocID="{4D27FF9F-D61C-4D49-9B1C-4C6BB59E743A}" presName="horz2" presStyleCnt="0"/>
      <dgm:spPr/>
    </dgm:pt>
    <dgm:pt modelId="{CF650982-D30A-46CB-BC9D-E02654ED17BF}" type="pres">
      <dgm:prSet presAssocID="{4D27FF9F-D61C-4D49-9B1C-4C6BB59E743A}" presName="horzSpace2" presStyleCnt="0"/>
      <dgm:spPr/>
    </dgm:pt>
    <dgm:pt modelId="{AF20D901-C0A2-4AB6-A236-EBA2AA3998A8}" type="pres">
      <dgm:prSet presAssocID="{4D27FF9F-D61C-4D49-9B1C-4C6BB59E743A}" presName="tx2" presStyleLbl="revTx" presStyleIdx="6" presStyleCnt="7"/>
      <dgm:spPr/>
      <dgm:t>
        <a:bodyPr/>
        <a:lstStyle/>
        <a:p>
          <a:endParaRPr lang="tr-TR"/>
        </a:p>
      </dgm:t>
    </dgm:pt>
    <dgm:pt modelId="{4CE6749C-5C89-426F-9588-3FB03F2D3C5A}" type="pres">
      <dgm:prSet presAssocID="{4D27FF9F-D61C-4D49-9B1C-4C6BB59E743A}" presName="vert2" presStyleCnt="0"/>
      <dgm:spPr/>
    </dgm:pt>
    <dgm:pt modelId="{2E96D03C-C09A-4E9C-A9C7-3210641A8AA7}" type="pres">
      <dgm:prSet presAssocID="{4D27FF9F-D61C-4D49-9B1C-4C6BB59E743A}" presName="thinLine2b" presStyleLbl="callout" presStyleIdx="5" presStyleCnt="6"/>
      <dgm:spPr/>
    </dgm:pt>
    <dgm:pt modelId="{ABC800E4-8ADA-4D92-B1EC-09A42565067B}" type="pres">
      <dgm:prSet presAssocID="{4D27FF9F-D61C-4D49-9B1C-4C6BB59E743A}" presName="vertSpace2b" presStyleCnt="0"/>
      <dgm:spPr/>
    </dgm:pt>
  </dgm:ptLst>
  <dgm:cxnLst>
    <dgm:cxn modelId="{96E45DFC-4D76-4C17-9F36-712BE19A95C0}" srcId="{7B22F594-6CF5-480A-A994-6C413C9A5058}" destId="{8D35641F-87CC-465A-B118-5514860F96D9}" srcOrd="0" destOrd="0" parTransId="{7CE1D343-A7AA-4FE2-BC37-A94CFD889709}" sibTransId="{002E30C5-EDF3-4904-AB8B-7526CE4CFEBA}"/>
    <dgm:cxn modelId="{C3115266-E92A-4F49-A7D7-3E2CEC997D71}" srcId="{8D35641F-87CC-465A-B118-5514860F96D9}" destId="{0FDE4155-95BD-4B15-8B35-E287D7DEDEA8}" srcOrd="4" destOrd="0" parTransId="{042A1081-0796-43E3-8572-A06B82B8747B}" sibTransId="{CDCD4492-AA90-4DF7-A8A9-D3524DAB4191}"/>
    <dgm:cxn modelId="{5A170E9A-5E22-498B-AA4B-B010D9A5F61B}" srcId="{8D35641F-87CC-465A-B118-5514860F96D9}" destId="{6F00916E-1314-4FA1-9035-4043355EF46A}" srcOrd="2" destOrd="0" parTransId="{AB46A16F-BA58-4BA7-8470-9F13A87150B3}" sibTransId="{4C92AC79-F7DC-416B-9A0E-D0664AFBEB4E}"/>
    <dgm:cxn modelId="{BC3E7788-14CA-4C2A-A00D-FA5BA99B88C4}" srcId="{8D35641F-87CC-465A-B118-5514860F96D9}" destId="{833DFE42-A83D-4A0C-A6FD-7266BFEE69C2}" srcOrd="1" destOrd="0" parTransId="{42ECB5FB-B5CA-453D-8F21-34122B2772BE}" sibTransId="{1A733CA7-C930-45E6-9979-C44C5EE480A5}"/>
    <dgm:cxn modelId="{83152854-ED74-48F0-987C-B8E3CAE4BBA3}" type="presOf" srcId="{0FDE4155-95BD-4B15-8B35-E287D7DEDEA8}" destId="{1D84CB7E-32A0-4F80-BE18-4D3FEC60619D}" srcOrd="0" destOrd="0" presId="urn:microsoft.com/office/officeart/2008/layout/LinedList"/>
    <dgm:cxn modelId="{5676ED70-1E2F-4564-B976-0CE9B0338C0E}" type="presOf" srcId="{50EED611-928F-4F58-B81F-BE69DB9F2E3B}" destId="{E3CF9103-0A90-472B-B63A-5D99C55DD148}" srcOrd="0" destOrd="0" presId="urn:microsoft.com/office/officeart/2008/layout/LinedList"/>
    <dgm:cxn modelId="{75C30525-DF3D-489E-81C0-3915C880650A}" type="presOf" srcId="{8D35641F-87CC-465A-B118-5514860F96D9}" destId="{3C8B706E-1B4B-44BF-8A09-86B15CB59381}" srcOrd="0" destOrd="0" presId="urn:microsoft.com/office/officeart/2008/layout/LinedList"/>
    <dgm:cxn modelId="{24476E63-6483-4BA5-8CEA-0865DC7205EE}" type="presOf" srcId="{6F00916E-1314-4FA1-9035-4043355EF46A}" destId="{0A41AC8A-8F5E-476A-8719-21184B140CF2}" srcOrd="0" destOrd="0" presId="urn:microsoft.com/office/officeart/2008/layout/LinedList"/>
    <dgm:cxn modelId="{1ED7766B-408C-4E07-BF5B-82FA3DF8C473}" srcId="{8D35641F-87CC-465A-B118-5514860F96D9}" destId="{B5B69A66-D80C-4483-9760-E5D29A6024D8}" srcOrd="3" destOrd="0" parTransId="{78CEBB50-3020-4AF7-8D27-84E6EE6A3342}" sibTransId="{96F21B04-B071-4CE9-81BC-BD905644CE8B}"/>
    <dgm:cxn modelId="{E02D408C-4756-4AFD-A81E-FD79962872B9}" type="presOf" srcId="{B5B69A66-D80C-4483-9760-E5D29A6024D8}" destId="{3542FEB9-E45E-45AE-B049-4167A649AC8D}" srcOrd="0" destOrd="0" presId="urn:microsoft.com/office/officeart/2008/layout/LinedList"/>
    <dgm:cxn modelId="{CD1FE794-9826-4044-BCFE-4C6E9D4FDF21}" type="presOf" srcId="{4D27FF9F-D61C-4D49-9B1C-4C6BB59E743A}" destId="{AF20D901-C0A2-4AB6-A236-EBA2AA3998A8}" srcOrd="0" destOrd="0" presId="urn:microsoft.com/office/officeart/2008/layout/LinedList"/>
    <dgm:cxn modelId="{3699B077-580A-4435-8411-B0326A40EB2D}" srcId="{8D35641F-87CC-465A-B118-5514860F96D9}" destId="{50EED611-928F-4F58-B81F-BE69DB9F2E3B}" srcOrd="0" destOrd="0" parTransId="{1D42FD71-3E02-44AD-A48D-3A8E2C39537F}" sibTransId="{5E69B136-D9B6-495B-B744-17281A9C7947}"/>
    <dgm:cxn modelId="{D55F71AA-7844-48A9-A1E3-B4FC009AE691}" srcId="{8D35641F-87CC-465A-B118-5514860F96D9}" destId="{4D27FF9F-D61C-4D49-9B1C-4C6BB59E743A}" srcOrd="5" destOrd="0" parTransId="{2AA14109-E0B8-4A5F-8EDE-844096D0C484}" sibTransId="{96BECC97-D827-4C97-A4E2-5D458A709276}"/>
    <dgm:cxn modelId="{0BE4A01B-3029-4123-AAFF-C6A6B2A4CC69}" type="presOf" srcId="{833DFE42-A83D-4A0C-A6FD-7266BFEE69C2}" destId="{FD1C5FB0-C4B3-4206-86DB-3619510FD8B8}" srcOrd="0" destOrd="0" presId="urn:microsoft.com/office/officeart/2008/layout/LinedList"/>
    <dgm:cxn modelId="{F5E3429D-DD41-4635-9370-485146C04925}" type="presOf" srcId="{7B22F594-6CF5-480A-A994-6C413C9A5058}" destId="{AB3E6755-E6FD-4ED4-A0C4-434FA6D2369F}" srcOrd="0" destOrd="0" presId="urn:microsoft.com/office/officeart/2008/layout/LinedList"/>
    <dgm:cxn modelId="{26D364DA-2EA5-4B61-B281-803ECB8F5E87}" type="presParOf" srcId="{AB3E6755-E6FD-4ED4-A0C4-434FA6D2369F}" destId="{7B85CC00-3045-4136-AA0F-597A75C618F6}" srcOrd="0" destOrd="0" presId="urn:microsoft.com/office/officeart/2008/layout/LinedList"/>
    <dgm:cxn modelId="{B2FAC0E7-BCA8-479F-92BC-9F6272FF0E89}" type="presParOf" srcId="{AB3E6755-E6FD-4ED4-A0C4-434FA6D2369F}" destId="{64C0D936-830B-4D79-B6ED-54908576A8E9}" srcOrd="1" destOrd="0" presId="urn:microsoft.com/office/officeart/2008/layout/LinedList"/>
    <dgm:cxn modelId="{19B70C11-DE62-4168-958D-99B1B02B6D68}" type="presParOf" srcId="{64C0D936-830B-4D79-B6ED-54908576A8E9}" destId="{3C8B706E-1B4B-44BF-8A09-86B15CB59381}" srcOrd="0" destOrd="0" presId="urn:microsoft.com/office/officeart/2008/layout/LinedList"/>
    <dgm:cxn modelId="{257C1FB2-1B77-4E5C-BB2B-A394D9A43B09}" type="presParOf" srcId="{64C0D936-830B-4D79-B6ED-54908576A8E9}" destId="{04FE7BAE-4519-4F9B-81FF-F0E45DABA94B}" srcOrd="1" destOrd="0" presId="urn:microsoft.com/office/officeart/2008/layout/LinedList"/>
    <dgm:cxn modelId="{E07E83D7-F43A-4C35-A835-BCB5C856D09B}" type="presParOf" srcId="{04FE7BAE-4519-4F9B-81FF-F0E45DABA94B}" destId="{E66D9FD9-0F66-4E2D-947E-77CFBE65B250}" srcOrd="0" destOrd="0" presId="urn:microsoft.com/office/officeart/2008/layout/LinedList"/>
    <dgm:cxn modelId="{BDDFEB9E-551B-463C-8171-EF49C28CDF02}" type="presParOf" srcId="{04FE7BAE-4519-4F9B-81FF-F0E45DABA94B}" destId="{06E17551-8558-4AEA-A952-73E71B3164FA}" srcOrd="1" destOrd="0" presId="urn:microsoft.com/office/officeart/2008/layout/LinedList"/>
    <dgm:cxn modelId="{6676263D-5F12-4B77-A00C-B5DDCE40729B}" type="presParOf" srcId="{06E17551-8558-4AEA-A952-73E71B3164FA}" destId="{6FEA440C-AF63-4D76-95A1-A2B940F8A9BA}" srcOrd="0" destOrd="0" presId="urn:microsoft.com/office/officeart/2008/layout/LinedList"/>
    <dgm:cxn modelId="{ED97DD2C-0596-414C-B000-ADB6916CD4BD}" type="presParOf" srcId="{06E17551-8558-4AEA-A952-73E71B3164FA}" destId="{E3CF9103-0A90-472B-B63A-5D99C55DD148}" srcOrd="1" destOrd="0" presId="urn:microsoft.com/office/officeart/2008/layout/LinedList"/>
    <dgm:cxn modelId="{5D48DFDA-462B-48AF-AA1A-2AB7F8F87B30}" type="presParOf" srcId="{06E17551-8558-4AEA-A952-73E71B3164FA}" destId="{FF3030A7-8C60-4649-ADDF-67C953BFD01D}" srcOrd="2" destOrd="0" presId="urn:microsoft.com/office/officeart/2008/layout/LinedList"/>
    <dgm:cxn modelId="{F53DEDDA-64B9-4B42-9783-A2E6FA556122}" type="presParOf" srcId="{04FE7BAE-4519-4F9B-81FF-F0E45DABA94B}" destId="{6CB381FB-325F-49D1-A50D-0B068785AEFA}" srcOrd="2" destOrd="0" presId="urn:microsoft.com/office/officeart/2008/layout/LinedList"/>
    <dgm:cxn modelId="{C6D376DF-9176-4BC0-B1FD-8EE0B6526469}" type="presParOf" srcId="{04FE7BAE-4519-4F9B-81FF-F0E45DABA94B}" destId="{07B2FD01-CD3A-41B0-8D0F-94FCAE9F980C}" srcOrd="3" destOrd="0" presId="urn:microsoft.com/office/officeart/2008/layout/LinedList"/>
    <dgm:cxn modelId="{26B84E88-E69C-43E0-BF32-25A23B3A3F58}" type="presParOf" srcId="{04FE7BAE-4519-4F9B-81FF-F0E45DABA94B}" destId="{F2A1879B-51A1-4F7D-BE78-B3044733B86F}" srcOrd="4" destOrd="0" presId="urn:microsoft.com/office/officeart/2008/layout/LinedList"/>
    <dgm:cxn modelId="{D6AE701B-28C3-4ACF-A4F5-A5314BFEB616}" type="presParOf" srcId="{F2A1879B-51A1-4F7D-BE78-B3044733B86F}" destId="{CE2F355C-89FF-4E32-98E5-A177DC441835}" srcOrd="0" destOrd="0" presId="urn:microsoft.com/office/officeart/2008/layout/LinedList"/>
    <dgm:cxn modelId="{D3774E1E-79AA-4E51-9E76-0278557122AB}" type="presParOf" srcId="{F2A1879B-51A1-4F7D-BE78-B3044733B86F}" destId="{FD1C5FB0-C4B3-4206-86DB-3619510FD8B8}" srcOrd="1" destOrd="0" presId="urn:microsoft.com/office/officeart/2008/layout/LinedList"/>
    <dgm:cxn modelId="{695B9B06-099D-475A-AD95-4BC15603152F}" type="presParOf" srcId="{F2A1879B-51A1-4F7D-BE78-B3044733B86F}" destId="{16C57905-8853-4FD6-B5BA-771758C0DEE0}" srcOrd="2" destOrd="0" presId="urn:microsoft.com/office/officeart/2008/layout/LinedList"/>
    <dgm:cxn modelId="{22B242D2-4A84-4231-98CA-4FCA5C7C2BAB}" type="presParOf" srcId="{04FE7BAE-4519-4F9B-81FF-F0E45DABA94B}" destId="{EBACA64D-1A9A-43EE-A523-D3B12DAE37C5}" srcOrd="5" destOrd="0" presId="urn:microsoft.com/office/officeart/2008/layout/LinedList"/>
    <dgm:cxn modelId="{64081A7C-B2CA-4572-9CC5-D3B2585304EC}" type="presParOf" srcId="{04FE7BAE-4519-4F9B-81FF-F0E45DABA94B}" destId="{E2F9145F-6781-4FC6-8674-F6FC47AF4761}" srcOrd="6" destOrd="0" presId="urn:microsoft.com/office/officeart/2008/layout/LinedList"/>
    <dgm:cxn modelId="{67562C99-7B4A-4CAD-BDE8-A0F83B8C9103}" type="presParOf" srcId="{04FE7BAE-4519-4F9B-81FF-F0E45DABA94B}" destId="{E1EF0DF6-7561-4E35-A1FD-43F0D05CF47F}" srcOrd="7" destOrd="0" presId="urn:microsoft.com/office/officeart/2008/layout/LinedList"/>
    <dgm:cxn modelId="{9DCDB5D7-BCE5-41D1-8ED8-9CE8EF21A4FF}" type="presParOf" srcId="{E1EF0DF6-7561-4E35-A1FD-43F0D05CF47F}" destId="{11AA980B-AA98-4715-A353-AB0F408BA254}" srcOrd="0" destOrd="0" presId="urn:microsoft.com/office/officeart/2008/layout/LinedList"/>
    <dgm:cxn modelId="{13F86997-DC33-4A3E-89AD-97DFA1C40535}" type="presParOf" srcId="{E1EF0DF6-7561-4E35-A1FD-43F0D05CF47F}" destId="{0A41AC8A-8F5E-476A-8719-21184B140CF2}" srcOrd="1" destOrd="0" presId="urn:microsoft.com/office/officeart/2008/layout/LinedList"/>
    <dgm:cxn modelId="{F970D2E0-76EB-4716-A631-FD7FA2C3C89B}" type="presParOf" srcId="{E1EF0DF6-7561-4E35-A1FD-43F0D05CF47F}" destId="{51C32FD6-A60F-4041-809F-8DC393B872BA}" srcOrd="2" destOrd="0" presId="urn:microsoft.com/office/officeart/2008/layout/LinedList"/>
    <dgm:cxn modelId="{AD98DC0B-A6FA-4151-BD80-4D28C39C3569}" type="presParOf" srcId="{04FE7BAE-4519-4F9B-81FF-F0E45DABA94B}" destId="{24D3D83F-1C82-4B91-82BB-CE0A8E251C59}" srcOrd="8" destOrd="0" presId="urn:microsoft.com/office/officeart/2008/layout/LinedList"/>
    <dgm:cxn modelId="{7E46204A-6963-4728-B14C-F204FD2C1FDB}" type="presParOf" srcId="{04FE7BAE-4519-4F9B-81FF-F0E45DABA94B}" destId="{ED73D989-D407-450B-9642-702A2D8EC73C}" srcOrd="9" destOrd="0" presId="urn:microsoft.com/office/officeart/2008/layout/LinedList"/>
    <dgm:cxn modelId="{C6928F27-9107-46B1-8795-D1C4591F558A}" type="presParOf" srcId="{04FE7BAE-4519-4F9B-81FF-F0E45DABA94B}" destId="{0AC71066-071F-4641-89B5-A3E26D64523A}" srcOrd="10" destOrd="0" presId="urn:microsoft.com/office/officeart/2008/layout/LinedList"/>
    <dgm:cxn modelId="{919BBAFA-0701-45F7-AAF0-3EAF5EE31698}" type="presParOf" srcId="{0AC71066-071F-4641-89B5-A3E26D64523A}" destId="{C54D65E7-B165-4317-BBF1-3AFE71E9AD45}" srcOrd="0" destOrd="0" presId="urn:microsoft.com/office/officeart/2008/layout/LinedList"/>
    <dgm:cxn modelId="{EA172F41-27B5-4B8D-A605-7D2D20FDBD18}" type="presParOf" srcId="{0AC71066-071F-4641-89B5-A3E26D64523A}" destId="{3542FEB9-E45E-45AE-B049-4167A649AC8D}" srcOrd="1" destOrd="0" presId="urn:microsoft.com/office/officeart/2008/layout/LinedList"/>
    <dgm:cxn modelId="{1A5B6E37-1297-47B0-9CE6-C0894BF68DBD}" type="presParOf" srcId="{0AC71066-071F-4641-89B5-A3E26D64523A}" destId="{62D67D68-739A-4FB5-84FF-E2C75CF5CCE6}" srcOrd="2" destOrd="0" presId="urn:microsoft.com/office/officeart/2008/layout/LinedList"/>
    <dgm:cxn modelId="{E40F70DE-3675-423C-9EF9-66C435BCC76E}" type="presParOf" srcId="{04FE7BAE-4519-4F9B-81FF-F0E45DABA94B}" destId="{066BCBC5-F3B7-4E2C-ABED-14685CBDD5FC}" srcOrd="11" destOrd="0" presId="urn:microsoft.com/office/officeart/2008/layout/LinedList"/>
    <dgm:cxn modelId="{EAAECE86-F72D-454E-9763-3B6158028F7E}" type="presParOf" srcId="{04FE7BAE-4519-4F9B-81FF-F0E45DABA94B}" destId="{8F1FDABD-770B-4D0A-917F-8A901FADA6D0}" srcOrd="12" destOrd="0" presId="urn:microsoft.com/office/officeart/2008/layout/LinedList"/>
    <dgm:cxn modelId="{B635A076-CE66-4CE9-A055-C5DB275E3507}" type="presParOf" srcId="{04FE7BAE-4519-4F9B-81FF-F0E45DABA94B}" destId="{06E8102F-FBE5-4C09-ADFB-C7F8D506F532}" srcOrd="13" destOrd="0" presId="urn:microsoft.com/office/officeart/2008/layout/LinedList"/>
    <dgm:cxn modelId="{4BF79FA0-7773-4DE0-9602-45C2B9A681BE}" type="presParOf" srcId="{06E8102F-FBE5-4C09-ADFB-C7F8D506F532}" destId="{B1965E34-795F-40E0-A0BF-190D810FB7F7}" srcOrd="0" destOrd="0" presId="urn:microsoft.com/office/officeart/2008/layout/LinedList"/>
    <dgm:cxn modelId="{D1C42F85-37B4-4655-86FE-4770AB288C2F}" type="presParOf" srcId="{06E8102F-FBE5-4C09-ADFB-C7F8D506F532}" destId="{1D84CB7E-32A0-4F80-BE18-4D3FEC60619D}" srcOrd="1" destOrd="0" presId="urn:microsoft.com/office/officeart/2008/layout/LinedList"/>
    <dgm:cxn modelId="{468C2655-5CA7-46C7-B022-044A3E6906D0}" type="presParOf" srcId="{06E8102F-FBE5-4C09-ADFB-C7F8D506F532}" destId="{1CCF2F3C-64C1-46E6-8A79-0653D5A375B7}" srcOrd="2" destOrd="0" presId="urn:microsoft.com/office/officeart/2008/layout/LinedList"/>
    <dgm:cxn modelId="{7F70017E-09EF-40F3-BEAD-A52AA66CEFB6}" type="presParOf" srcId="{04FE7BAE-4519-4F9B-81FF-F0E45DABA94B}" destId="{7626477A-4528-4C0B-8FE7-5A71205B06A6}" srcOrd="14" destOrd="0" presId="urn:microsoft.com/office/officeart/2008/layout/LinedList"/>
    <dgm:cxn modelId="{49FF2B21-6CA6-4899-B219-F6920C8792DA}" type="presParOf" srcId="{04FE7BAE-4519-4F9B-81FF-F0E45DABA94B}" destId="{2B9A82FC-5AE4-4E46-A535-CE180F79D846}" srcOrd="15" destOrd="0" presId="urn:microsoft.com/office/officeart/2008/layout/LinedList"/>
    <dgm:cxn modelId="{71D156F2-14D4-476A-B102-29D5A57607BC}" type="presParOf" srcId="{04FE7BAE-4519-4F9B-81FF-F0E45DABA94B}" destId="{6D3C87E2-2A8C-4B41-A22B-6B1307C41261}" srcOrd="16" destOrd="0" presId="urn:microsoft.com/office/officeart/2008/layout/LinedList"/>
    <dgm:cxn modelId="{406B343F-C1AF-4D2B-AB66-FFC55925696A}" type="presParOf" srcId="{6D3C87E2-2A8C-4B41-A22B-6B1307C41261}" destId="{CF650982-D30A-46CB-BC9D-E02654ED17BF}" srcOrd="0" destOrd="0" presId="urn:microsoft.com/office/officeart/2008/layout/LinedList"/>
    <dgm:cxn modelId="{EB1B29A5-4C2F-4F99-A59A-1AD21D40E79F}" type="presParOf" srcId="{6D3C87E2-2A8C-4B41-A22B-6B1307C41261}" destId="{AF20D901-C0A2-4AB6-A236-EBA2AA3998A8}" srcOrd="1" destOrd="0" presId="urn:microsoft.com/office/officeart/2008/layout/LinedList"/>
    <dgm:cxn modelId="{FF19A10C-6BA8-4D9A-8EE2-189977128A54}" type="presParOf" srcId="{6D3C87E2-2A8C-4B41-A22B-6B1307C41261}" destId="{4CE6749C-5C89-426F-9588-3FB03F2D3C5A}" srcOrd="2" destOrd="0" presId="urn:microsoft.com/office/officeart/2008/layout/LinedList"/>
    <dgm:cxn modelId="{A6ADB1EF-BE2E-468E-9E76-9D534BE8DEA4}" type="presParOf" srcId="{04FE7BAE-4519-4F9B-81FF-F0E45DABA94B}" destId="{2E96D03C-C09A-4E9C-A9C7-3210641A8AA7}" srcOrd="17" destOrd="0" presId="urn:microsoft.com/office/officeart/2008/layout/LinedList"/>
    <dgm:cxn modelId="{E49E8655-F197-44A1-BABF-2CFACF9FC0D0}" type="presParOf" srcId="{04FE7BAE-4519-4F9B-81FF-F0E45DABA94B}" destId="{ABC800E4-8ADA-4D92-B1EC-09A42565067B}" srcOrd="18" destOrd="0" presId="urn:microsoft.com/office/officeart/2008/layout/LinedList"/>
  </dgm:cxnLst>
  <dgm:bg>
    <a:solidFill>
      <a:schemeClr val="accent2">
        <a:lumMod val="40000"/>
        <a:lumOff val="60000"/>
      </a:schemeClr>
    </a:solidFill>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8CE81-8FE2-48D5-B681-8E98443B6144}">
      <dsp:nvSpPr>
        <dsp:cNvPr id="0" name=""/>
        <dsp:cNvSpPr/>
      </dsp:nvSpPr>
      <dsp:spPr>
        <a:xfrm rot="5400000">
          <a:off x="1422337" y="911449"/>
          <a:ext cx="662485" cy="429030"/>
        </a:xfrm>
        <a:prstGeom prst="bentUpArrow">
          <a:avLst>
            <a:gd name="adj1" fmla="val 32840"/>
            <a:gd name="adj2" fmla="val 25000"/>
            <a:gd name="adj3" fmla="val 35780"/>
          </a:avLst>
        </a:prstGeom>
        <a:solidFill>
          <a:schemeClr val="accent1">
            <a:tint val="50000"/>
            <a:hueOff val="0"/>
            <a:satOff val="0"/>
            <a:lumOff val="0"/>
            <a:alphaOff val="0"/>
          </a:schemeClr>
        </a:solidFill>
        <a:ln>
          <a:solidFill>
            <a:srgbClr val="C00000"/>
          </a:solidFill>
        </a:ln>
        <a:effectLst>
          <a:outerShdw blurRad="45000" dist="25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9689F05-19C9-44BE-826B-441EA5C56450}">
      <dsp:nvSpPr>
        <dsp:cNvPr id="0" name=""/>
        <dsp:cNvSpPr/>
      </dsp:nvSpPr>
      <dsp:spPr>
        <a:xfrm>
          <a:off x="805025" y="26820"/>
          <a:ext cx="1997693" cy="771960"/>
        </a:xfrm>
        <a:prstGeom prst="roundRect">
          <a:avLst>
            <a:gd name="adj" fmla="val 16670"/>
          </a:avLst>
        </a:prstGeom>
        <a:solidFill>
          <a:schemeClr val="accent2">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İÇ KONTROL SİSTEMİ</a:t>
          </a:r>
          <a:endParaRPr lang="tr-TR" sz="1200" kern="1200" dirty="0"/>
        </a:p>
      </dsp:txBody>
      <dsp:txXfrm>
        <a:off x="842716" y="64511"/>
        <a:ext cx="1922311" cy="696578"/>
      </dsp:txXfrm>
    </dsp:sp>
    <dsp:sp modelId="{1CF5FBB8-D170-4B2C-B603-3EB87AD25372}">
      <dsp:nvSpPr>
        <dsp:cNvPr id="0" name=""/>
        <dsp:cNvSpPr/>
      </dsp:nvSpPr>
      <dsp:spPr>
        <a:xfrm>
          <a:off x="2355297" y="100444"/>
          <a:ext cx="802108" cy="623932"/>
        </a:xfrm>
        <a:prstGeom prst="rect">
          <a:avLst/>
        </a:prstGeom>
        <a:noFill/>
        <a:ln w="635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CFE524F-0CE3-4A3A-948D-5883D6C3C631}">
      <dsp:nvSpPr>
        <dsp:cNvPr id="0" name=""/>
        <dsp:cNvSpPr/>
      </dsp:nvSpPr>
      <dsp:spPr>
        <a:xfrm rot="5400000">
          <a:off x="2551480" y="1782293"/>
          <a:ext cx="662485" cy="429030"/>
        </a:xfrm>
        <a:prstGeom prst="bentUpArrow">
          <a:avLst>
            <a:gd name="adj1" fmla="val 32840"/>
            <a:gd name="adj2" fmla="val 25000"/>
            <a:gd name="adj3" fmla="val 35780"/>
          </a:avLst>
        </a:prstGeom>
        <a:solidFill>
          <a:schemeClr val="accent1">
            <a:tint val="50000"/>
            <a:hueOff val="1665472"/>
            <a:satOff val="960"/>
            <a:lumOff val="5512"/>
            <a:alphaOff val="0"/>
          </a:schemeClr>
        </a:solidFill>
        <a:ln>
          <a:solidFill>
            <a:srgbClr val="C00000"/>
          </a:solidFill>
        </a:ln>
        <a:effectLst>
          <a:outerShdw blurRad="45000" dist="25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86C60B99-8CD6-4391-BB53-4EDEAFAEAFE9}">
      <dsp:nvSpPr>
        <dsp:cNvPr id="0" name=""/>
        <dsp:cNvSpPr/>
      </dsp:nvSpPr>
      <dsp:spPr>
        <a:xfrm>
          <a:off x="1934168" y="897664"/>
          <a:ext cx="1997693" cy="771960"/>
        </a:xfrm>
        <a:prstGeom prst="roundRect">
          <a:avLst>
            <a:gd name="adj" fmla="val 16670"/>
          </a:avLst>
        </a:prstGeom>
        <a:solidFill>
          <a:schemeClr val="accent3">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İÇ KONTROL SİSTEMİ SORU FORMU SONUÇLARI</a:t>
          </a:r>
          <a:endParaRPr lang="tr-TR" sz="1200" kern="1200" dirty="0"/>
        </a:p>
      </dsp:txBody>
      <dsp:txXfrm>
        <a:off x="1971859" y="935355"/>
        <a:ext cx="1922311" cy="696578"/>
      </dsp:txXfrm>
    </dsp:sp>
    <dsp:sp modelId="{7A648D98-1C6F-4B29-9F81-C16D226B4718}">
      <dsp:nvSpPr>
        <dsp:cNvPr id="0" name=""/>
        <dsp:cNvSpPr/>
      </dsp:nvSpPr>
      <dsp:spPr>
        <a:xfrm>
          <a:off x="3484440" y="971288"/>
          <a:ext cx="802108" cy="623932"/>
        </a:xfrm>
        <a:prstGeom prst="rect">
          <a:avLst/>
        </a:prstGeom>
        <a:noFill/>
        <a:ln w="635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9B8ABB-B169-449A-8E6C-4D5D40D66AA8}">
      <dsp:nvSpPr>
        <dsp:cNvPr id="0" name=""/>
        <dsp:cNvSpPr/>
      </dsp:nvSpPr>
      <dsp:spPr>
        <a:xfrm rot="5400000">
          <a:off x="3729923" y="2653138"/>
          <a:ext cx="662485" cy="429030"/>
        </a:xfrm>
        <a:prstGeom prst="bentUpArrow">
          <a:avLst>
            <a:gd name="adj1" fmla="val 32840"/>
            <a:gd name="adj2" fmla="val 25000"/>
            <a:gd name="adj3" fmla="val 35780"/>
          </a:avLst>
        </a:prstGeom>
        <a:solidFill>
          <a:schemeClr val="accent1">
            <a:tint val="50000"/>
            <a:hueOff val="3330945"/>
            <a:satOff val="1920"/>
            <a:lumOff val="11023"/>
            <a:alphaOff val="0"/>
          </a:schemeClr>
        </a:solidFill>
        <a:ln>
          <a:noFill/>
        </a:ln>
        <a:effectLst>
          <a:outerShdw blurRad="45000" dist="25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2B53ADA9-12B8-4B62-B771-B118615ED5EF}">
      <dsp:nvSpPr>
        <dsp:cNvPr id="0" name=""/>
        <dsp:cNvSpPr/>
      </dsp:nvSpPr>
      <dsp:spPr>
        <a:xfrm>
          <a:off x="3063311" y="1768509"/>
          <a:ext cx="1997693" cy="771960"/>
        </a:xfrm>
        <a:prstGeom prst="roundRect">
          <a:avLst>
            <a:gd name="adj" fmla="val 16670"/>
          </a:avLst>
        </a:prstGeom>
        <a:solidFill>
          <a:schemeClr val="accent4">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2021-2022 İÇ KONTROL UYUM EYLEM PLANI UYGULAMA SONUÇLARI</a:t>
          </a:r>
          <a:endParaRPr lang="tr-TR" sz="1200" kern="1200" dirty="0"/>
        </a:p>
      </dsp:txBody>
      <dsp:txXfrm>
        <a:off x="3101002" y="1806200"/>
        <a:ext cx="1922311" cy="696578"/>
      </dsp:txXfrm>
    </dsp:sp>
    <dsp:sp modelId="{FEA2F234-8FA8-438C-8D13-F5B87B2B0078}">
      <dsp:nvSpPr>
        <dsp:cNvPr id="0" name=""/>
        <dsp:cNvSpPr/>
      </dsp:nvSpPr>
      <dsp:spPr>
        <a:xfrm>
          <a:off x="4613583" y="1842133"/>
          <a:ext cx="802108" cy="623932"/>
        </a:xfrm>
        <a:prstGeom prst="rect">
          <a:avLst/>
        </a:prstGeom>
        <a:noFill/>
        <a:ln w="635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AAF725-FFEE-4A49-B66A-E306AC22BAD8}">
      <dsp:nvSpPr>
        <dsp:cNvPr id="0" name=""/>
        <dsp:cNvSpPr/>
      </dsp:nvSpPr>
      <dsp:spPr>
        <a:xfrm rot="5400000">
          <a:off x="4366023" y="3365577"/>
          <a:ext cx="655128" cy="745840"/>
        </a:xfrm>
        <a:prstGeom prst="bentUpArrow">
          <a:avLst>
            <a:gd name="adj1" fmla="val 32840"/>
            <a:gd name="adj2" fmla="val 25000"/>
            <a:gd name="adj3" fmla="val 35780"/>
          </a:avLst>
        </a:prstGeom>
        <a:solidFill>
          <a:schemeClr val="accent1">
            <a:tint val="50000"/>
            <a:hueOff val="4996417"/>
            <a:satOff val="2880"/>
            <a:lumOff val="16535"/>
            <a:alphaOff val="0"/>
          </a:schemeClr>
        </a:solidFill>
        <a:ln>
          <a:noFill/>
        </a:ln>
        <a:effectLst>
          <a:outerShdw blurRad="45000" dist="25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58753EB-B2C9-4AB7-93B8-142AC564CF24}">
      <dsp:nvSpPr>
        <dsp:cNvPr id="0" name=""/>
        <dsp:cNvSpPr/>
      </dsp:nvSpPr>
      <dsp:spPr>
        <a:xfrm>
          <a:off x="4192454" y="2639353"/>
          <a:ext cx="1102851" cy="771960"/>
        </a:xfrm>
        <a:prstGeom prst="roundRect">
          <a:avLst>
            <a:gd name="adj" fmla="val 16670"/>
          </a:avLst>
        </a:prstGeom>
        <a:solidFill>
          <a:schemeClr val="accent5">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GÜÇLÜ VE ZAYIF YÖNLER</a:t>
          </a:r>
          <a:endParaRPr lang="tr-TR" sz="1200" kern="1200" dirty="0"/>
        </a:p>
      </dsp:txBody>
      <dsp:txXfrm>
        <a:off x="4230145" y="2677044"/>
        <a:ext cx="1027469" cy="696578"/>
      </dsp:txXfrm>
    </dsp:sp>
    <dsp:sp modelId="{0FA670D6-5B5B-419F-9420-ADE1B57B77D6}">
      <dsp:nvSpPr>
        <dsp:cNvPr id="0" name=""/>
        <dsp:cNvSpPr/>
      </dsp:nvSpPr>
      <dsp:spPr>
        <a:xfrm>
          <a:off x="5295305" y="2712977"/>
          <a:ext cx="802108" cy="623932"/>
        </a:xfrm>
        <a:prstGeom prst="rect">
          <a:avLst/>
        </a:prstGeom>
        <a:noFill/>
        <a:ln w="635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A3AEC6-0840-4424-A04F-C8D19EF98688}">
      <dsp:nvSpPr>
        <dsp:cNvPr id="0" name=""/>
        <dsp:cNvSpPr/>
      </dsp:nvSpPr>
      <dsp:spPr>
        <a:xfrm>
          <a:off x="5321597" y="3506519"/>
          <a:ext cx="1102851" cy="771960"/>
        </a:xfrm>
        <a:prstGeom prst="roundRect">
          <a:avLst>
            <a:gd name="adj" fmla="val 16670"/>
          </a:avLst>
        </a:prstGeom>
        <a:solidFill>
          <a:schemeClr val="accent6">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SONUÇ VE ÖNERİLER</a:t>
          </a:r>
          <a:endParaRPr lang="tr-TR" sz="1200" kern="1200" dirty="0"/>
        </a:p>
      </dsp:txBody>
      <dsp:txXfrm>
        <a:off x="5359288" y="3544210"/>
        <a:ext cx="1027469" cy="6965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5CC00-3045-4136-AA0F-597A75C618F6}">
      <dsp:nvSpPr>
        <dsp:cNvPr id="0" name=""/>
        <dsp:cNvSpPr/>
      </dsp:nvSpPr>
      <dsp:spPr>
        <a:xfrm>
          <a:off x="0" y="0"/>
          <a:ext cx="1143000"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B706E-1B4B-44BF-8A09-86B15CB59381}">
      <dsp:nvSpPr>
        <dsp:cNvPr id="0" name=""/>
        <dsp:cNvSpPr/>
      </dsp:nvSpPr>
      <dsp:spPr>
        <a:xfrm>
          <a:off x="0" y="0"/>
          <a:ext cx="228600" cy="438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tr-TR" sz="6500" kern="1200" dirty="0"/>
        </a:p>
      </dsp:txBody>
      <dsp:txXfrm>
        <a:off x="0" y="0"/>
        <a:ext cx="228600" cy="4380772"/>
      </dsp:txXfrm>
    </dsp:sp>
    <dsp:sp modelId="{E3CF9103-0A90-472B-B63A-5D99C55DD148}">
      <dsp:nvSpPr>
        <dsp:cNvPr id="0" name=""/>
        <dsp:cNvSpPr/>
      </dsp:nvSpPr>
      <dsp:spPr>
        <a:xfrm>
          <a:off x="245745" y="34492"/>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75,93</a:t>
          </a:r>
          <a:endParaRPr lang="tr-TR" sz="2200" kern="1200" dirty="0"/>
        </a:p>
      </dsp:txBody>
      <dsp:txXfrm>
        <a:off x="245745" y="34492"/>
        <a:ext cx="897255" cy="689843"/>
      </dsp:txXfrm>
    </dsp:sp>
    <dsp:sp modelId="{6CB381FB-325F-49D1-A50D-0B068785AEFA}">
      <dsp:nvSpPr>
        <dsp:cNvPr id="0" name=""/>
        <dsp:cNvSpPr/>
      </dsp:nvSpPr>
      <dsp:spPr>
        <a:xfrm>
          <a:off x="228600" y="724335"/>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C5FB0-C4B3-4206-86DB-3619510FD8B8}">
      <dsp:nvSpPr>
        <dsp:cNvPr id="0" name=""/>
        <dsp:cNvSpPr/>
      </dsp:nvSpPr>
      <dsp:spPr>
        <a:xfrm>
          <a:off x="245745" y="758827"/>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98,15</a:t>
          </a:r>
          <a:endParaRPr lang="tr-TR" sz="2200" kern="1200" dirty="0"/>
        </a:p>
      </dsp:txBody>
      <dsp:txXfrm>
        <a:off x="245745" y="758827"/>
        <a:ext cx="897255" cy="689843"/>
      </dsp:txXfrm>
    </dsp:sp>
    <dsp:sp modelId="{EBACA64D-1A9A-43EE-A523-D3B12DAE37C5}">
      <dsp:nvSpPr>
        <dsp:cNvPr id="0" name=""/>
        <dsp:cNvSpPr/>
      </dsp:nvSpPr>
      <dsp:spPr>
        <a:xfrm>
          <a:off x="228600" y="1448670"/>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1AC8A-8F5E-476A-8719-21184B140CF2}">
      <dsp:nvSpPr>
        <dsp:cNvPr id="0" name=""/>
        <dsp:cNvSpPr/>
      </dsp:nvSpPr>
      <dsp:spPr>
        <a:xfrm>
          <a:off x="245745" y="1483162"/>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88,89</a:t>
          </a:r>
          <a:endParaRPr lang="tr-TR" sz="2200" kern="1200" dirty="0"/>
        </a:p>
      </dsp:txBody>
      <dsp:txXfrm>
        <a:off x="245745" y="1483162"/>
        <a:ext cx="897255" cy="689843"/>
      </dsp:txXfrm>
    </dsp:sp>
    <dsp:sp modelId="{24D3D83F-1C82-4B91-82BB-CE0A8E251C59}">
      <dsp:nvSpPr>
        <dsp:cNvPr id="0" name=""/>
        <dsp:cNvSpPr/>
      </dsp:nvSpPr>
      <dsp:spPr>
        <a:xfrm>
          <a:off x="228600" y="2173006"/>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2FEB9-E45E-45AE-B049-4167A649AC8D}">
      <dsp:nvSpPr>
        <dsp:cNvPr id="0" name=""/>
        <dsp:cNvSpPr/>
      </dsp:nvSpPr>
      <dsp:spPr>
        <a:xfrm>
          <a:off x="245745" y="2207498"/>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92,59</a:t>
          </a:r>
          <a:endParaRPr lang="tr-TR" sz="2200" kern="1200" dirty="0"/>
        </a:p>
      </dsp:txBody>
      <dsp:txXfrm>
        <a:off x="245745" y="2207498"/>
        <a:ext cx="897255" cy="689843"/>
      </dsp:txXfrm>
    </dsp:sp>
    <dsp:sp modelId="{066BCBC5-F3B7-4E2C-ABED-14685CBDD5FC}">
      <dsp:nvSpPr>
        <dsp:cNvPr id="0" name=""/>
        <dsp:cNvSpPr/>
      </dsp:nvSpPr>
      <dsp:spPr>
        <a:xfrm>
          <a:off x="228600" y="2897341"/>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4CB7E-32A0-4F80-BE18-4D3FEC60619D}">
      <dsp:nvSpPr>
        <dsp:cNvPr id="0" name=""/>
        <dsp:cNvSpPr/>
      </dsp:nvSpPr>
      <dsp:spPr>
        <a:xfrm>
          <a:off x="245745" y="2931833"/>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92,59</a:t>
          </a:r>
          <a:endParaRPr lang="tr-TR" sz="2200" kern="1200" dirty="0"/>
        </a:p>
      </dsp:txBody>
      <dsp:txXfrm>
        <a:off x="245745" y="2931833"/>
        <a:ext cx="897255" cy="689843"/>
      </dsp:txXfrm>
    </dsp:sp>
    <dsp:sp modelId="{7626477A-4528-4C0B-8FE7-5A71205B06A6}">
      <dsp:nvSpPr>
        <dsp:cNvPr id="0" name=""/>
        <dsp:cNvSpPr/>
      </dsp:nvSpPr>
      <dsp:spPr>
        <a:xfrm>
          <a:off x="228600" y="3621677"/>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873D66-622D-4F84-9C7E-35642EB00E7E}">
      <dsp:nvSpPr>
        <dsp:cNvPr id="0" name=""/>
        <dsp:cNvSpPr/>
      </dsp:nvSpPr>
      <dsp:spPr>
        <a:xfrm>
          <a:off x="245745" y="3656169"/>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94,44</a:t>
          </a:r>
          <a:endParaRPr lang="tr-TR" sz="2200" kern="1200" dirty="0"/>
        </a:p>
      </dsp:txBody>
      <dsp:txXfrm>
        <a:off x="245745" y="3656169"/>
        <a:ext cx="897255" cy="689843"/>
      </dsp:txXfrm>
    </dsp:sp>
    <dsp:sp modelId="{1ABF0588-F308-4594-8324-23B35A2627E3}">
      <dsp:nvSpPr>
        <dsp:cNvPr id="0" name=""/>
        <dsp:cNvSpPr/>
      </dsp:nvSpPr>
      <dsp:spPr>
        <a:xfrm>
          <a:off x="228600" y="4346012"/>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5CC00-3045-4136-AA0F-597A75C618F6}">
      <dsp:nvSpPr>
        <dsp:cNvPr id="0" name=""/>
        <dsp:cNvSpPr/>
      </dsp:nvSpPr>
      <dsp:spPr>
        <a:xfrm>
          <a:off x="0" y="0"/>
          <a:ext cx="4391251"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B706E-1B4B-44BF-8A09-86B15CB59381}">
      <dsp:nvSpPr>
        <dsp:cNvPr id="0" name=""/>
        <dsp:cNvSpPr/>
      </dsp:nvSpPr>
      <dsp:spPr>
        <a:xfrm>
          <a:off x="0" y="0"/>
          <a:ext cx="878250" cy="438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tr-TR" sz="6500" kern="1200" dirty="0"/>
        </a:p>
      </dsp:txBody>
      <dsp:txXfrm>
        <a:off x="0" y="0"/>
        <a:ext cx="878250" cy="4380772"/>
      </dsp:txXfrm>
    </dsp:sp>
    <dsp:sp modelId="{E3CF9103-0A90-472B-B63A-5D99C55DD148}">
      <dsp:nvSpPr>
        <dsp:cNvPr id="0" name=""/>
        <dsp:cNvSpPr/>
      </dsp:nvSpPr>
      <dsp:spPr>
        <a:xfrm>
          <a:off x="944118" y="34492"/>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Biriminizde hassas görevler ve bu görevlere ilişkin prosedürler belirlendi mi?</a:t>
          </a:r>
          <a:endParaRPr lang="tr-TR" sz="1100" kern="1200" dirty="0"/>
        </a:p>
      </dsp:txBody>
      <dsp:txXfrm>
        <a:off x="944118" y="34492"/>
        <a:ext cx="3447132" cy="689843"/>
      </dsp:txXfrm>
    </dsp:sp>
    <dsp:sp modelId="{6CB381FB-325F-49D1-A50D-0B068785AEFA}">
      <dsp:nvSpPr>
        <dsp:cNvPr id="0" name=""/>
        <dsp:cNvSpPr/>
      </dsp:nvSpPr>
      <dsp:spPr>
        <a:xfrm>
          <a:off x="878250" y="724335"/>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C5FB0-C4B3-4206-86DB-3619510FD8B8}">
      <dsp:nvSpPr>
        <dsp:cNvPr id="0" name=""/>
        <dsp:cNvSpPr/>
      </dsp:nvSpPr>
      <dsp:spPr>
        <a:xfrm>
          <a:off x="944118" y="758827"/>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Biriminizde her düzeydeki yöneticinin, verilen görevlerin sonucunu izlemesini sağlayacak mekanizmalar oluşturuldu mu?</a:t>
          </a:r>
          <a:endParaRPr lang="tr-TR" sz="1100" kern="1200" dirty="0"/>
        </a:p>
      </dsp:txBody>
      <dsp:txXfrm>
        <a:off x="944118" y="758827"/>
        <a:ext cx="3447132" cy="689843"/>
      </dsp:txXfrm>
    </dsp:sp>
    <dsp:sp modelId="{EBACA64D-1A9A-43EE-A523-D3B12DAE37C5}">
      <dsp:nvSpPr>
        <dsp:cNvPr id="0" name=""/>
        <dsp:cNvSpPr/>
      </dsp:nvSpPr>
      <dsp:spPr>
        <a:xfrm>
          <a:off x="878250" y="1448670"/>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1AC8A-8F5E-476A-8719-21184B140CF2}">
      <dsp:nvSpPr>
        <dsp:cNvPr id="0" name=""/>
        <dsp:cNvSpPr/>
      </dsp:nvSpPr>
      <dsp:spPr>
        <a:xfrm>
          <a:off x="944118" y="1483162"/>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Yazılı olarak belirlenmiş görevde yükselme usulleri var mıdır?</a:t>
          </a:r>
          <a:endParaRPr lang="tr-TR" sz="1100" kern="1200" dirty="0"/>
        </a:p>
      </dsp:txBody>
      <dsp:txXfrm>
        <a:off x="944118" y="1483162"/>
        <a:ext cx="3447132" cy="689843"/>
      </dsp:txXfrm>
    </dsp:sp>
    <dsp:sp modelId="{24D3D83F-1C82-4B91-82BB-CE0A8E251C59}">
      <dsp:nvSpPr>
        <dsp:cNvPr id="0" name=""/>
        <dsp:cNvSpPr/>
      </dsp:nvSpPr>
      <dsp:spPr>
        <a:xfrm>
          <a:off x="878250" y="2173006"/>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2FEB9-E45E-45AE-B049-4167A649AC8D}">
      <dsp:nvSpPr>
        <dsp:cNvPr id="0" name=""/>
        <dsp:cNvSpPr/>
      </dsp:nvSpPr>
      <dsp:spPr>
        <a:xfrm>
          <a:off x="944118" y="2207498"/>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Biriminizde her görev için gerekli eğitim ihtiyacı belirlenerek, bu ihtiyacı giderecek eğitim faaliyetleri her yıl planlanarak yürütülmekte mi??</a:t>
          </a:r>
          <a:endParaRPr lang="tr-TR" sz="1100" kern="1200" dirty="0"/>
        </a:p>
      </dsp:txBody>
      <dsp:txXfrm>
        <a:off x="944118" y="2207498"/>
        <a:ext cx="3447132" cy="689843"/>
      </dsp:txXfrm>
    </dsp:sp>
    <dsp:sp modelId="{066BCBC5-F3B7-4E2C-ABED-14685CBDD5FC}">
      <dsp:nvSpPr>
        <dsp:cNvPr id="0" name=""/>
        <dsp:cNvSpPr/>
      </dsp:nvSpPr>
      <dsp:spPr>
        <a:xfrm>
          <a:off x="878250" y="2897341"/>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4CB7E-32A0-4F80-BE18-4D3FEC60619D}">
      <dsp:nvSpPr>
        <dsp:cNvPr id="0" name=""/>
        <dsp:cNvSpPr/>
      </dsp:nvSpPr>
      <dsp:spPr>
        <a:xfrm>
          <a:off x="944118" y="2931833"/>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Biriminizin yöneticileri personelin yeterliliği ve performansı ile ilgili olarak yaptıkları değerlendirmeleri ilgili personelle paylaşıyor mu?	</a:t>
          </a:r>
          <a:endParaRPr lang="tr-TR" sz="1100" kern="1200" dirty="0"/>
        </a:p>
      </dsp:txBody>
      <dsp:txXfrm>
        <a:off x="944118" y="2931833"/>
        <a:ext cx="3447132" cy="689843"/>
      </dsp:txXfrm>
    </dsp:sp>
    <dsp:sp modelId="{7626477A-4528-4C0B-8FE7-5A71205B06A6}">
      <dsp:nvSpPr>
        <dsp:cNvPr id="0" name=""/>
        <dsp:cNvSpPr/>
      </dsp:nvSpPr>
      <dsp:spPr>
        <a:xfrm>
          <a:off x="878250" y="3621677"/>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71AC56-0E1D-407D-91C2-963CFB1A4070}">
      <dsp:nvSpPr>
        <dsp:cNvPr id="0" name=""/>
        <dsp:cNvSpPr/>
      </dsp:nvSpPr>
      <dsp:spPr>
        <a:xfrm>
          <a:off x="944118" y="3656169"/>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Biriminizde performans değerlendirmesine göre performansı yetersiz bulunan personelin performansını geliştirmeye yönelik önlemler alınıyor mu?					</a:t>
          </a:r>
          <a:endParaRPr lang="tr-TR" sz="1100" kern="1200" dirty="0"/>
        </a:p>
      </dsp:txBody>
      <dsp:txXfrm>
        <a:off x="944118" y="3656169"/>
        <a:ext cx="3447132" cy="689843"/>
      </dsp:txXfrm>
    </dsp:sp>
    <dsp:sp modelId="{5A0E008F-0B34-47F7-B288-4F860B219AC5}">
      <dsp:nvSpPr>
        <dsp:cNvPr id="0" name=""/>
        <dsp:cNvSpPr/>
      </dsp:nvSpPr>
      <dsp:spPr>
        <a:xfrm>
          <a:off x="878250" y="4346012"/>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5CC00-3045-4136-AA0F-597A75C618F6}">
      <dsp:nvSpPr>
        <dsp:cNvPr id="0" name=""/>
        <dsp:cNvSpPr/>
      </dsp:nvSpPr>
      <dsp:spPr>
        <a:xfrm>
          <a:off x="0" y="0"/>
          <a:ext cx="1143000"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B706E-1B4B-44BF-8A09-86B15CB59381}">
      <dsp:nvSpPr>
        <dsp:cNvPr id="0" name=""/>
        <dsp:cNvSpPr/>
      </dsp:nvSpPr>
      <dsp:spPr>
        <a:xfrm>
          <a:off x="0" y="0"/>
          <a:ext cx="228600" cy="438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tr-TR" sz="6500" kern="1200" dirty="0"/>
        </a:p>
      </dsp:txBody>
      <dsp:txXfrm>
        <a:off x="0" y="0"/>
        <a:ext cx="228600" cy="4380772"/>
      </dsp:txXfrm>
    </dsp:sp>
    <dsp:sp modelId="{E3CF9103-0A90-472B-B63A-5D99C55DD148}">
      <dsp:nvSpPr>
        <dsp:cNvPr id="0" name=""/>
        <dsp:cNvSpPr/>
      </dsp:nvSpPr>
      <dsp:spPr>
        <a:xfrm>
          <a:off x="245745" y="34492"/>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66,67</a:t>
          </a:r>
          <a:endParaRPr lang="tr-TR" sz="2200" kern="1200" dirty="0"/>
        </a:p>
      </dsp:txBody>
      <dsp:txXfrm>
        <a:off x="245745" y="34492"/>
        <a:ext cx="897255" cy="689843"/>
      </dsp:txXfrm>
    </dsp:sp>
    <dsp:sp modelId="{6CB381FB-325F-49D1-A50D-0B068785AEFA}">
      <dsp:nvSpPr>
        <dsp:cNvPr id="0" name=""/>
        <dsp:cNvSpPr/>
      </dsp:nvSpPr>
      <dsp:spPr>
        <a:xfrm>
          <a:off x="228600" y="724335"/>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C5FB0-C4B3-4206-86DB-3619510FD8B8}">
      <dsp:nvSpPr>
        <dsp:cNvPr id="0" name=""/>
        <dsp:cNvSpPr/>
      </dsp:nvSpPr>
      <dsp:spPr>
        <a:xfrm>
          <a:off x="245745" y="758827"/>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83,33</a:t>
          </a:r>
          <a:endParaRPr lang="tr-TR" sz="2200" kern="1200" dirty="0"/>
        </a:p>
      </dsp:txBody>
      <dsp:txXfrm>
        <a:off x="245745" y="758827"/>
        <a:ext cx="897255" cy="689843"/>
      </dsp:txXfrm>
    </dsp:sp>
    <dsp:sp modelId="{EBACA64D-1A9A-43EE-A523-D3B12DAE37C5}">
      <dsp:nvSpPr>
        <dsp:cNvPr id="0" name=""/>
        <dsp:cNvSpPr/>
      </dsp:nvSpPr>
      <dsp:spPr>
        <a:xfrm>
          <a:off x="228600" y="1448670"/>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1AC8A-8F5E-476A-8719-21184B140CF2}">
      <dsp:nvSpPr>
        <dsp:cNvPr id="0" name=""/>
        <dsp:cNvSpPr/>
      </dsp:nvSpPr>
      <dsp:spPr>
        <a:xfrm>
          <a:off x="245745" y="1483162"/>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70,37</a:t>
          </a:r>
          <a:endParaRPr lang="tr-TR" sz="2200" kern="1200" dirty="0"/>
        </a:p>
      </dsp:txBody>
      <dsp:txXfrm>
        <a:off x="245745" y="1483162"/>
        <a:ext cx="897255" cy="689843"/>
      </dsp:txXfrm>
    </dsp:sp>
    <dsp:sp modelId="{24D3D83F-1C82-4B91-82BB-CE0A8E251C59}">
      <dsp:nvSpPr>
        <dsp:cNvPr id="0" name=""/>
        <dsp:cNvSpPr/>
      </dsp:nvSpPr>
      <dsp:spPr>
        <a:xfrm>
          <a:off x="228600" y="2173006"/>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2FEB9-E45E-45AE-B049-4167A649AC8D}">
      <dsp:nvSpPr>
        <dsp:cNvPr id="0" name=""/>
        <dsp:cNvSpPr/>
      </dsp:nvSpPr>
      <dsp:spPr>
        <a:xfrm>
          <a:off x="245745" y="2207498"/>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79,63</a:t>
          </a:r>
          <a:endParaRPr lang="tr-TR" sz="2200" kern="1200" dirty="0"/>
        </a:p>
      </dsp:txBody>
      <dsp:txXfrm>
        <a:off x="245745" y="2207498"/>
        <a:ext cx="897255" cy="689843"/>
      </dsp:txXfrm>
    </dsp:sp>
    <dsp:sp modelId="{066BCBC5-F3B7-4E2C-ABED-14685CBDD5FC}">
      <dsp:nvSpPr>
        <dsp:cNvPr id="0" name=""/>
        <dsp:cNvSpPr/>
      </dsp:nvSpPr>
      <dsp:spPr>
        <a:xfrm>
          <a:off x="228600" y="2897341"/>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4CB7E-32A0-4F80-BE18-4D3FEC60619D}">
      <dsp:nvSpPr>
        <dsp:cNvPr id="0" name=""/>
        <dsp:cNvSpPr/>
      </dsp:nvSpPr>
      <dsp:spPr>
        <a:xfrm>
          <a:off x="245745" y="2931833"/>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85,19</a:t>
          </a:r>
          <a:endParaRPr lang="tr-TR" sz="2200" kern="1200" dirty="0"/>
        </a:p>
      </dsp:txBody>
      <dsp:txXfrm>
        <a:off x="245745" y="2931833"/>
        <a:ext cx="897255" cy="689843"/>
      </dsp:txXfrm>
    </dsp:sp>
    <dsp:sp modelId="{7626477A-4528-4C0B-8FE7-5A71205B06A6}">
      <dsp:nvSpPr>
        <dsp:cNvPr id="0" name=""/>
        <dsp:cNvSpPr/>
      </dsp:nvSpPr>
      <dsp:spPr>
        <a:xfrm>
          <a:off x="228600" y="3621677"/>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873D66-622D-4F84-9C7E-35642EB00E7E}">
      <dsp:nvSpPr>
        <dsp:cNvPr id="0" name=""/>
        <dsp:cNvSpPr/>
      </dsp:nvSpPr>
      <dsp:spPr>
        <a:xfrm>
          <a:off x="245745" y="3656169"/>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75,93</a:t>
          </a:r>
          <a:endParaRPr lang="tr-TR" sz="2200" kern="1200" dirty="0"/>
        </a:p>
      </dsp:txBody>
      <dsp:txXfrm>
        <a:off x="245745" y="3656169"/>
        <a:ext cx="897255" cy="689843"/>
      </dsp:txXfrm>
    </dsp:sp>
    <dsp:sp modelId="{1ABF0588-F308-4594-8324-23B35A2627E3}">
      <dsp:nvSpPr>
        <dsp:cNvPr id="0" name=""/>
        <dsp:cNvSpPr/>
      </dsp:nvSpPr>
      <dsp:spPr>
        <a:xfrm>
          <a:off x="228600" y="4346012"/>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5CC00-3045-4136-AA0F-597A75C618F6}">
      <dsp:nvSpPr>
        <dsp:cNvPr id="0" name=""/>
        <dsp:cNvSpPr/>
      </dsp:nvSpPr>
      <dsp:spPr>
        <a:xfrm>
          <a:off x="0" y="0"/>
          <a:ext cx="4391251"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B706E-1B4B-44BF-8A09-86B15CB59381}">
      <dsp:nvSpPr>
        <dsp:cNvPr id="0" name=""/>
        <dsp:cNvSpPr/>
      </dsp:nvSpPr>
      <dsp:spPr>
        <a:xfrm>
          <a:off x="0" y="0"/>
          <a:ext cx="878250" cy="438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tr-TR" sz="6500" kern="1200" dirty="0"/>
        </a:p>
      </dsp:txBody>
      <dsp:txXfrm>
        <a:off x="0" y="0"/>
        <a:ext cx="878250" cy="4380772"/>
      </dsp:txXfrm>
    </dsp:sp>
    <dsp:sp modelId="{E3CF9103-0A90-472B-B63A-5D99C55DD148}">
      <dsp:nvSpPr>
        <dsp:cNvPr id="0" name=""/>
        <dsp:cNvSpPr/>
      </dsp:nvSpPr>
      <dsp:spPr>
        <a:xfrm>
          <a:off x="944118" y="34492"/>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Biriminizde yüksek performans gösteren personel için geliştirilmiş ve uygulanan ödüllendirme mekanizmaları var mı?</a:t>
          </a:r>
          <a:endParaRPr lang="tr-TR" sz="1100" kern="1200" dirty="0"/>
        </a:p>
      </dsp:txBody>
      <dsp:txXfrm>
        <a:off x="944118" y="34492"/>
        <a:ext cx="3447132" cy="689843"/>
      </dsp:txXfrm>
    </dsp:sp>
    <dsp:sp modelId="{6CB381FB-325F-49D1-A50D-0B068785AEFA}">
      <dsp:nvSpPr>
        <dsp:cNvPr id="0" name=""/>
        <dsp:cNvSpPr/>
      </dsp:nvSpPr>
      <dsp:spPr>
        <a:xfrm>
          <a:off x="878250" y="724335"/>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C5FB0-C4B3-4206-86DB-3619510FD8B8}">
      <dsp:nvSpPr>
        <dsp:cNvPr id="0" name=""/>
        <dsp:cNvSpPr/>
      </dsp:nvSpPr>
      <dsp:spPr>
        <a:xfrm>
          <a:off x="944118" y="758827"/>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 personeline yönelik insan kaynakları ile ilgili prosedürler (personel alımı, yer değiştirme, üst görevlere atanma, performans değerlendirmesi vb.) var mı?</a:t>
          </a:r>
          <a:endParaRPr lang="tr-TR" sz="1100" kern="1200" dirty="0"/>
        </a:p>
      </dsp:txBody>
      <dsp:txXfrm>
        <a:off x="944118" y="758827"/>
        <a:ext cx="3447132" cy="689843"/>
      </dsp:txXfrm>
    </dsp:sp>
    <dsp:sp modelId="{EBACA64D-1A9A-43EE-A523-D3B12DAE37C5}">
      <dsp:nvSpPr>
        <dsp:cNvPr id="0" name=""/>
        <dsp:cNvSpPr/>
      </dsp:nvSpPr>
      <dsp:spPr>
        <a:xfrm>
          <a:off x="878250" y="1448670"/>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1AC8A-8F5E-476A-8719-21184B140CF2}">
      <dsp:nvSpPr>
        <dsp:cNvPr id="0" name=""/>
        <dsp:cNvSpPr/>
      </dsp:nvSpPr>
      <dsp:spPr>
        <a:xfrm>
          <a:off x="944118" y="1483162"/>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Biriminizde iş akış süreçlerindeki imza ve onay mercileri belirlendi mi?</a:t>
          </a:r>
          <a:endParaRPr lang="tr-TR" sz="1100" kern="1200" dirty="0"/>
        </a:p>
      </dsp:txBody>
      <dsp:txXfrm>
        <a:off x="944118" y="1483162"/>
        <a:ext cx="3447132" cy="689843"/>
      </dsp:txXfrm>
    </dsp:sp>
    <dsp:sp modelId="{24D3D83F-1C82-4B91-82BB-CE0A8E251C59}">
      <dsp:nvSpPr>
        <dsp:cNvPr id="0" name=""/>
        <dsp:cNvSpPr/>
      </dsp:nvSpPr>
      <dsp:spPr>
        <a:xfrm>
          <a:off x="878250" y="2173006"/>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2FEB9-E45E-45AE-B049-4167A649AC8D}">
      <dsp:nvSpPr>
        <dsp:cNvPr id="0" name=""/>
        <dsp:cNvSpPr/>
      </dsp:nvSpPr>
      <dsp:spPr>
        <a:xfrm>
          <a:off x="944118" y="2207498"/>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Biriminizde yapılacak yetki devirlerinin esasları yazılı olarak belirlendi mi?</a:t>
          </a:r>
          <a:endParaRPr lang="tr-TR" sz="1100" kern="1200" dirty="0"/>
        </a:p>
      </dsp:txBody>
      <dsp:txXfrm>
        <a:off x="944118" y="2207498"/>
        <a:ext cx="3447132" cy="689843"/>
      </dsp:txXfrm>
    </dsp:sp>
    <dsp:sp modelId="{066BCBC5-F3B7-4E2C-ABED-14685CBDD5FC}">
      <dsp:nvSpPr>
        <dsp:cNvPr id="0" name=""/>
        <dsp:cNvSpPr/>
      </dsp:nvSpPr>
      <dsp:spPr>
        <a:xfrm>
          <a:off x="878250" y="2897341"/>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4CB7E-32A0-4F80-BE18-4D3FEC60619D}">
      <dsp:nvSpPr>
        <dsp:cNvPr id="0" name=""/>
        <dsp:cNvSpPr/>
      </dsp:nvSpPr>
      <dsp:spPr>
        <a:xfrm>
          <a:off x="944118" y="2931833"/>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Biriminizde yetki devredilecek personel için asgari gereklilikler (bilgi, beceri ve deneyim) belirlendi mi?</a:t>
          </a:r>
          <a:endParaRPr lang="tr-TR" sz="1100" kern="1200" dirty="0"/>
        </a:p>
      </dsp:txBody>
      <dsp:txXfrm>
        <a:off x="944118" y="2931833"/>
        <a:ext cx="3447132" cy="689843"/>
      </dsp:txXfrm>
    </dsp:sp>
    <dsp:sp modelId="{7626477A-4528-4C0B-8FE7-5A71205B06A6}">
      <dsp:nvSpPr>
        <dsp:cNvPr id="0" name=""/>
        <dsp:cNvSpPr/>
      </dsp:nvSpPr>
      <dsp:spPr>
        <a:xfrm>
          <a:off x="878250" y="3621677"/>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20D901-C0A2-4AB6-A236-EBA2AA3998A8}">
      <dsp:nvSpPr>
        <dsp:cNvPr id="0" name=""/>
        <dsp:cNvSpPr/>
      </dsp:nvSpPr>
      <dsp:spPr>
        <a:xfrm>
          <a:off x="944118" y="3656169"/>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Biriminizde yetki devredilen personelin, yetkinin kullanımına ilişkin olarak belli dönemlerde yetki devredene rapor vermesine ilişkin düzenleme var mıdır?</a:t>
          </a:r>
          <a:endParaRPr lang="tr-TR" sz="1100" kern="1200" dirty="0"/>
        </a:p>
      </dsp:txBody>
      <dsp:txXfrm>
        <a:off x="944118" y="3656169"/>
        <a:ext cx="3447132" cy="689843"/>
      </dsp:txXfrm>
    </dsp:sp>
    <dsp:sp modelId="{2E96D03C-C09A-4E9C-A9C7-3210641A8AA7}">
      <dsp:nvSpPr>
        <dsp:cNvPr id="0" name=""/>
        <dsp:cNvSpPr/>
      </dsp:nvSpPr>
      <dsp:spPr>
        <a:xfrm>
          <a:off x="878250" y="4346012"/>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5CC00-3045-4136-AA0F-597A75C618F6}">
      <dsp:nvSpPr>
        <dsp:cNvPr id="0" name=""/>
        <dsp:cNvSpPr/>
      </dsp:nvSpPr>
      <dsp:spPr>
        <a:xfrm>
          <a:off x="0" y="0"/>
          <a:ext cx="1143000"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B706E-1B4B-44BF-8A09-86B15CB59381}">
      <dsp:nvSpPr>
        <dsp:cNvPr id="0" name=""/>
        <dsp:cNvSpPr/>
      </dsp:nvSpPr>
      <dsp:spPr>
        <a:xfrm>
          <a:off x="0" y="0"/>
          <a:ext cx="228600" cy="438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tr-TR" sz="6500" kern="1200" dirty="0"/>
        </a:p>
      </dsp:txBody>
      <dsp:txXfrm>
        <a:off x="0" y="0"/>
        <a:ext cx="228600" cy="4380772"/>
      </dsp:txXfrm>
    </dsp:sp>
    <dsp:sp modelId="{E3CF9103-0A90-472B-B63A-5D99C55DD148}">
      <dsp:nvSpPr>
        <dsp:cNvPr id="0" name=""/>
        <dsp:cNvSpPr/>
      </dsp:nvSpPr>
      <dsp:spPr>
        <a:xfrm>
          <a:off x="245745" y="34492"/>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44,44</a:t>
          </a:r>
          <a:endParaRPr lang="tr-TR" sz="2200" kern="1200" dirty="0"/>
        </a:p>
      </dsp:txBody>
      <dsp:txXfrm>
        <a:off x="245745" y="34492"/>
        <a:ext cx="897255" cy="689843"/>
      </dsp:txXfrm>
    </dsp:sp>
    <dsp:sp modelId="{6CB381FB-325F-49D1-A50D-0B068785AEFA}">
      <dsp:nvSpPr>
        <dsp:cNvPr id="0" name=""/>
        <dsp:cNvSpPr/>
      </dsp:nvSpPr>
      <dsp:spPr>
        <a:xfrm>
          <a:off x="228600" y="724335"/>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C5FB0-C4B3-4206-86DB-3619510FD8B8}">
      <dsp:nvSpPr>
        <dsp:cNvPr id="0" name=""/>
        <dsp:cNvSpPr/>
      </dsp:nvSpPr>
      <dsp:spPr>
        <a:xfrm>
          <a:off x="245745" y="758827"/>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68,52</a:t>
          </a:r>
          <a:endParaRPr lang="tr-TR" sz="2200" kern="1200" dirty="0"/>
        </a:p>
      </dsp:txBody>
      <dsp:txXfrm>
        <a:off x="245745" y="758827"/>
        <a:ext cx="897255" cy="689843"/>
      </dsp:txXfrm>
    </dsp:sp>
    <dsp:sp modelId="{EBACA64D-1A9A-43EE-A523-D3B12DAE37C5}">
      <dsp:nvSpPr>
        <dsp:cNvPr id="0" name=""/>
        <dsp:cNvSpPr/>
      </dsp:nvSpPr>
      <dsp:spPr>
        <a:xfrm>
          <a:off x="228600" y="1448670"/>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1AC8A-8F5E-476A-8719-21184B140CF2}">
      <dsp:nvSpPr>
        <dsp:cNvPr id="0" name=""/>
        <dsp:cNvSpPr/>
      </dsp:nvSpPr>
      <dsp:spPr>
        <a:xfrm>
          <a:off x="245745" y="1483162"/>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98,15</a:t>
          </a:r>
          <a:endParaRPr lang="tr-TR" sz="2200" kern="1200" dirty="0"/>
        </a:p>
      </dsp:txBody>
      <dsp:txXfrm>
        <a:off x="245745" y="1483162"/>
        <a:ext cx="897255" cy="689843"/>
      </dsp:txXfrm>
    </dsp:sp>
    <dsp:sp modelId="{24D3D83F-1C82-4B91-82BB-CE0A8E251C59}">
      <dsp:nvSpPr>
        <dsp:cNvPr id="0" name=""/>
        <dsp:cNvSpPr/>
      </dsp:nvSpPr>
      <dsp:spPr>
        <a:xfrm>
          <a:off x="228600" y="2173006"/>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2FEB9-E45E-45AE-B049-4167A649AC8D}">
      <dsp:nvSpPr>
        <dsp:cNvPr id="0" name=""/>
        <dsp:cNvSpPr/>
      </dsp:nvSpPr>
      <dsp:spPr>
        <a:xfrm>
          <a:off x="245745" y="2207498"/>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85,19</a:t>
          </a:r>
          <a:endParaRPr lang="tr-TR" sz="2200" kern="1200" dirty="0"/>
        </a:p>
      </dsp:txBody>
      <dsp:txXfrm>
        <a:off x="245745" y="2207498"/>
        <a:ext cx="897255" cy="689843"/>
      </dsp:txXfrm>
    </dsp:sp>
    <dsp:sp modelId="{066BCBC5-F3B7-4E2C-ABED-14685CBDD5FC}">
      <dsp:nvSpPr>
        <dsp:cNvPr id="0" name=""/>
        <dsp:cNvSpPr/>
      </dsp:nvSpPr>
      <dsp:spPr>
        <a:xfrm>
          <a:off x="228600" y="2897341"/>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4CB7E-32A0-4F80-BE18-4D3FEC60619D}">
      <dsp:nvSpPr>
        <dsp:cNvPr id="0" name=""/>
        <dsp:cNvSpPr/>
      </dsp:nvSpPr>
      <dsp:spPr>
        <a:xfrm>
          <a:off x="245745" y="2931833"/>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75,93</a:t>
          </a:r>
          <a:endParaRPr lang="tr-TR" sz="2200" kern="1200" dirty="0"/>
        </a:p>
      </dsp:txBody>
      <dsp:txXfrm>
        <a:off x="245745" y="2931833"/>
        <a:ext cx="897255" cy="689843"/>
      </dsp:txXfrm>
    </dsp:sp>
    <dsp:sp modelId="{7626477A-4528-4C0B-8FE7-5A71205B06A6}">
      <dsp:nvSpPr>
        <dsp:cNvPr id="0" name=""/>
        <dsp:cNvSpPr/>
      </dsp:nvSpPr>
      <dsp:spPr>
        <a:xfrm>
          <a:off x="228600" y="3621677"/>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873D66-622D-4F84-9C7E-35642EB00E7E}">
      <dsp:nvSpPr>
        <dsp:cNvPr id="0" name=""/>
        <dsp:cNvSpPr/>
      </dsp:nvSpPr>
      <dsp:spPr>
        <a:xfrm>
          <a:off x="245745" y="3656169"/>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57,41</a:t>
          </a:r>
          <a:endParaRPr lang="tr-TR" sz="2200" kern="1200" dirty="0"/>
        </a:p>
      </dsp:txBody>
      <dsp:txXfrm>
        <a:off x="245745" y="3656169"/>
        <a:ext cx="897255" cy="689843"/>
      </dsp:txXfrm>
    </dsp:sp>
    <dsp:sp modelId="{1ABF0588-F308-4594-8324-23B35A2627E3}">
      <dsp:nvSpPr>
        <dsp:cNvPr id="0" name=""/>
        <dsp:cNvSpPr/>
      </dsp:nvSpPr>
      <dsp:spPr>
        <a:xfrm>
          <a:off x="228600" y="4346012"/>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5CC00-3045-4136-AA0F-597A75C618F6}">
      <dsp:nvSpPr>
        <dsp:cNvPr id="0" name=""/>
        <dsp:cNvSpPr/>
      </dsp:nvSpPr>
      <dsp:spPr>
        <a:xfrm>
          <a:off x="0" y="0"/>
          <a:ext cx="4391251"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B706E-1B4B-44BF-8A09-86B15CB59381}">
      <dsp:nvSpPr>
        <dsp:cNvPr id="0" name=""/>
        <dsp:cNvSpPr/>
      </dsp:nvSpPr>
      <dsp:spPr>
        <a:xfrm>
          <a:off x="0" y="0"/>
          <a:ext cx="878250" cy="438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tr-TR" sz="6500" kern="1200" dirty="0"/>
        </a:p>
      </dsp:txBody>
      <dsp:txXfrm>
        <a:off x="0" y="0"/>
        <a:ext cx="878250" cy="4380772"/>
      </dsp:txXfrm>
    </dsp:sp>
    <dsp:sp modelId="{E3CF9103-0A90-472B-B63A-5D99C55DD148}">
      <dsp:nvSpPr>
        <dsp:cNvPr id="0" name=""/>
        <dsp:cNvSpPr/>
      </dsp:nvSpPr>
      <dsp:spPr>
        <a:xfrm>
          <a:off x="944118" y="34492"/>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Performans programında yer alan hedeflere ulaşma düzeyinin izlenmesi ve değerlendirilmesine yönelik raporlama prosedürü belirlendi mi?</a:t>
          </a:r>
          <a:endParaRPr lang="tr-TR" sz="1100" kern="1200" dirty="0"/>
        </a:p>
      </dsp:txBody>
      <dsp:txXfrm>
        <a:off x="944118" y="34492"/>
        <a:ext cx="3447132" cy="689843"/>
      </dsp:txXfrm>
    </dsp:sp>
    <dsp:sp modelId="{6CB381FB-325F-49D1-A50D-0B068785AEFA}">
      <dsp:nvSpPr>
        <dsp:cNvPr id="0" name=""/>
        <dsp:cNvSpPr/>
      </dsp:nvSpPr>
      <dsp:spPr>
        <a:xfrm>
          <a:off x="878250" y="724335"/>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C5FB0-C4B3-4206-86DB-3619510FD8B8}">
      <dsp:nvSpPr>
        <dsp:cNvPr id="0" name=""/>
        <dsp:cNvSpPr/>
      </dsp:nvSpPr>
      <dsp:spPr>
        <a:xfrm>
          <a:off x="944118" y="758827"/>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Bütçe hazırlık sürecinde stratejik plan ve performans programlarına uyumu sağlamaya yönelik prosedür var mıdır?</a:t>
          </a:r>
          <a:endParaRPr lang="tr-TR" sz="1100" kern="1200" dirty="0"/>
        </a:p>
      </dsp:txBody>
      <dsp:txXfrm>
        <a:off x="944118" y="758827"/>
        <a:ext cx="3447132" cy="689843"/>
      </dsp:txXfrm>
    </dsp:sp>
    <dsp:sp modelId="{EBACA64D-1A9A-43EE-A523-D3B12DAE37C5}">
      <dsp:nvSpPr>
        <dsp:cNvPr id="0" name=""/>
        <dsp:cNvSpPr/>
      </dsp:nvSpPr>
      <dsp:spPr>
        <a:xfrm>
          <a:off x="878250" y="1448670"/>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1AC8A-8F5E-476A-8719-21184B140CF2}">
      <dsp:nvSpPr>
        <dsp:cNvPr id="0" name=""/>
        <dsp:cNvSpPr/>
      </dsp:nvSpPr>
      <dsp:spPr>
        <a:xfrm>
          <a:off x="944118" y="1483162"/>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Biriminizde yürütülen faaliyetlerin stratejik plan ve performans programıyla belirlenen amaç ve hedeflerle uyumunu sağlamaya yönelik bir prosedür var mıdır?</a:t>
          </a:r>
          <a:endParaRPr lang="tr-TR" sz="1100" kern="1200" dirty="0"/>
        </a:p>
      </dsp:txBody>
      <dsp:txXfrm>
        <a:off x="944118" y="1483162"/>
        <a:ext cx="3447132" cy="689843"/>
      </dsp:txXfrm>
    </dsp:sp>
    <dsp:sp modelId="{24D3D83F-1C82-4B91-82BB-CE0A8E251C59}">
      <dsp:nvSpPr>
        <dsp:cNvPr id="0" name=""/>
        <dsp:cNvSpPr/>
      </dsp:nvSpPr>
      <dsp:spPr>
        <a:xfrm>
          <a:off x="878250" y="2173006"/>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2FEB9-E45E-45AE-B049-4167A649AC8D}">
      <dsp:nvSpPr>
        <dsp:cNvPr id="0" name=""/>
        <dsp:cNvSpPr/>
      </dsp:nvSpPr>
      <dsp:spPr>
        <a:xfrm>
          <a:off x="944118" y="2207498"/>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 tarafından görev alanınız çerçevesinde idarenizin hedeflerine uygun spesifik hedefler belirlendi mi?</a:t>
          </a:r>
          <a:endParaRPr lang="tr-TR" sz="1100" kern="1200" dirty="0"/>
        </a:p>
      </dsp:txBody>
      <dsp:txXfrm>
        <a:off x="944118" y="2207498"/>
        <a:ext cx="3447132" cy="689843"/>
      </dsp:txXfrm>
    </dsp:sp>
    <dsp:sp modelId="{066BCBC5-F3B7-4E2C-ABED-14685CBDD5FC}">
      <dsp:nvSpPr>
        <dsp:cNvPr id="0" name=""/>
        <dsp:cNvSpPr/>
      </dsp:nvSpPr>
      <dsp:spPr>
        <a:xfrm>
          <a:off x="878250" y="2897341"/>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4CB7E-32A0-4F80-BE18-4D3FEC60619D}">
      <dsp:nvSpPr>
        <dsp:cNvPr id="0" name=""/>
        <dsp:cNvSpPr/>
      </dsp:nvSpPr>
      <dsp:spPr>
        <a:xfrm>
          <a:off x="944118" y="2931833"/>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Biriminizde, üst yönetici tarafından onaylanmış olan risk strateji belgesi tüm çalışanlara duyuruldu mu?</a:t>
          </a:r>
          <a:endParaRPr lang="tr-TR" sz="1100" kern="1200" dirty="0"/>
        </a:p>
      </dsp:txBody>
      <dsp:txXfrm>
        <a:off x="944118" y="2931833"/>
        <a:ext cx="3447132" cy="689843"/>
      </dsp:txXfrm>
    </dsp:sp>
    <dsp:sp modelId="{7626477A-4528-4C0B-8FE7-5A71205B06A6}">
      <dsp:nvSpPr>
        <dsp:cNvPr id="0" name=""/>
        <dsp:cNvSpPr/>
      </dsp:nvSpPr>
      <dsp:spPr>
        <a:xfrm>
          <a:off x="878250" y="3621677"/>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71AC56-0E1D-407D-91C2-963CFB1A4070}">
      <dsp:nvSpPr>
        <dsp:cNvPr id="0" name=""/>
        <dsp:cNvSpPr/>
      </dsp:nvSpPr>
      <dsp:spPr>
        <a:xfrm>
          <a:off x="944118" y="3656169"/>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Biriminizde risk yönetimine ilişkin görev ve sorumluluklar açık bir şekilde ve yazılı olarak belirlendi mi?				</a:t>
          </a:r>
          <a:endParaRPr lang="tr-TR" sz="1100" kern="1200" dirty="0"/>
        </a:p>
      </dsp:txBody>
      <dsp:txXfrm>
        <a:off x="944118" y="3656169"/>
        <a:ext cx="3447132" cy="689843"/>
      </dsp:txXfrm>
    </dsp:sp>
    <dsp:sp modelId="{5A0E008F-0B34-47F7-B288-4F860B219AC5}">
      <dsp:nvSpPr>
        <dsp:cNvPr id="0" name=""/>
        <dsp:cNvSpPr/>
      </dsp:nvSpPr>
      <dsp:spPr>
        <a:xfrm>
          <a:off x="878250" y="4346012"/>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5CC00-3045-4136-AA0F-597A75C618F6}">
      <dsp:nvSpPr>
        <dsp:cNvPr id="0" name=""/>
        <dsp:cNvSpPr/>
      </dsp:nvSpPr>
      <dsp:spPr>
        <a:xfrm>
          <a:off x="0" y="0"/>
          <a:ext cx="1143000"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B706E-1B4B-44BF-8A09-86B15CB59381}">
      <dsp:nvSpPr>
        <dsp:cNvPr id="0" name=""/>
        <dsp:cNvSpPr/>
      </dsp:nvSpPr>
      <dsp:spPr>
        <a:xfrm>
          <a:off x="0" y="0"/>
          <a:ext cx="228600" cy="438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tr-TR" sz="6500" kern="1200" dirty="0"/>
        </a:p>
      </dsp:txBody>
      <dsp:txXfrm>
        <a:off x="0" y="0"/>
        <a:ext cx="228600" cy="4380772"/>
      </dsp:txXfrm>
    </dsp:sp>
    <dsp:sp modelId="{E3CF9103-0A90-472B-B63A-5D99C55DD148}">
      <dsp:nvSpPr>
        <dsp:cNvPr id="0" name=""/>
        <dsp:cNvSpPr/>
      </dsp:nvSpPr>
      <dsp:spPr>
        <a:xfrm>
          <a:off x="245745" y="34492"/>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53,70</a:t>
          </a:r>
          <a:endParaRPr lang="tr-TR" sz="2200" kern="1200" dirty="0"/>
        </a:p>
      </dsp:txBody>
      <dsp:txXfrm>
        <a:off x="245745" y="34492"/>
        <a:ext cx="897255" cy="689843"/>
      </dsp:txXfrm>
    </dsp:sp>
    <dsp:sp modelId="{6CB381FB-325F-49D1-A50D-0B068785AEFA}">
      <dsp:nvSpPr>
        <dsp:cNvPr id="0" name=""/>
        <dsp:cNvSpPr/>
      </dsp:nvSpPr>
      <dsp:spPr>
        <a:xfrm>
          <a:off x="228600" y="724335"/>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C5FB0-C4B3-4206-86DB-3619510FD8B8}">
      <dsp:nvSpPr>
        <dsp:cNvPr id="0" name=""/>
        <dsp:cNvSpPr/>
      </dsp:nvSpPr>
      <dsp:spPr>
        <a:xfrm>
          <a:off x="245745" y="758827"/>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53,70</a:t>
          </a:r>
          <a:endParaRPr lang="tr-TR" sz="2200" kern="1200" dirty="0"/>
        </a:p>
      </dsp:txBody>
      <dsp:txXfrm>
        <a:off x="245745" y="758827"/>
        <a:ext cx="897255" cy="689843"/>
      </dsp:txXfrm>
    </dsp:sp>
    <dsp:sp modelId="{EBACA64D-1A9A-43EE-A523-D3B12DAE37C5}">
      <dsp:nvSpPr>
        <dsp:cNvPr id="0" name=""/>
        <dsp:cNvSpPr/>
      </dsp:nvSpPr>
      <dsp:spPr>
        <a:xfrm>
          <a:off x="228600" y="1448670"/>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1AC8A-8F5E-476A-8719-21184B140CF2}">
      <dsp:nvSpPr>
        <dsp:cNvPr id="0" name=""/>
        <dsp:cNvSpPr/>
      </dsp:nvSpPr>
      <dsp:spPr>
        <a:xfrm>
          <a:off x="245745" y="1483162"/>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66,67</a:t>
          </a:r>
          <a:endParaRPr lang="tr-TR" sz="2200" kern="1200" dirty="0"/>
        </a:p>
      </dsp:txBody>
      <dsp:txXfrm>
        <a:off x="245745" y="1483162"/>
        <a:ext cx="897255" cy="689843"/>
      </dsp:txXfrm>
    </dsp:sp>
    <dsp:sp modelId="{24D3D83F-1C82-4B91-82BB-CE0A8E251C59}">
      <dsp:nvSpPr>
        <dsp:cNvPr id="0" name=""/>
        <dsp:cNvSpPr/>
      </dsp:nvSpPr>
      <dsp:spPr>
        <a:xfrm>
          <a:off x="228600" y="2173006"/>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2FEB9-E45E-45AE-B049-4167A649AC8D}">
      <dsp:nvSpPr>
        <dsp:cNvPr id="0" name=""/>
        <dsp:cNvSpPr/>
      </dsp:nvSpPr>
      <dsp:spPr>
        <a:xfrm>
          <a:off x="245745" y="2207498"/>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83,33</a:t>
          </a:r>
          <a:endParaRPr lang="tr-TR" sz="2200" kern="1200" dirty="0"/>
        </a:p>
      </dsp:txBody>
      <dsp:txXfrm>
        <a:off x="245745" y="2207498"/>
        <a:ext cx="897255" cy="689843"/>
      </dsp:txXfrm>
    </dsp:sp>
    <dsp:sp modelId="{066BCBC5-F3B7-4E2C-ABED-14685CBDD5FC}">
      <dsp:nvSpPr>
        <dsp:cNvPr id="0" name=""/>
        <dsp:cNvSpPr/>
      </dsp:nvSpPr>
      <dsp:spPr>
        <a:xfrm>
          <a:off x="228600" y="2897341"/>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4CB7E-32A0-4F80-BE18-4D3FEC60619D}">
      <dsp:nvSpPr>
        <dsp:cNvPr id="0" name=""/>
        <dsp:cNvSpPr/>
      </dsp:nvSpPr>
      <dsp:spPr>
        <a:xfrm>
          <a:off x="245745" y="2931833"/>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55,56</a:t>
          </a:r>
          <a:endParaRPr lang="tr-TR" sz="2200" kern="1200" dirty="0"/>
        </a:p>
      </dsp:txBody>
      <dsp:txXfrm>
        <a:off x="245745" y="2931833"/>
        <a:ext cx="897255" cy="689843"/>
      </dsp:txXfrm>
    </dsp:sp>
    <dsp:sp modelId="{7626477A-4528-4C0B-8FE7-5A71205B06A6}">
      <dsp:nvSpPr>
        <dsp:cNvPr id="0" name=""/>
        <dsp:cNvSpPr/>
      </dsp:nvSpPr>
      <dsp:spPr>
        <a:xfrm>
          <a:off x="228600" y="3621677"/>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873D66-622D-4F84-9C7E-35642EB00E7E}">
      <dsp:nvSpPr>
        <dsp:cNvPr id="0" name=""/>
        <dsp:cNvSpPr/>
      </dsp:nvSpPr>
      <dsp:spPr>
        <a:xfrm>
          <a:off x="245745" y="3656169"/>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75,93</a:t>
          </a:r>
          <a:endParaRPr lang="tr-TR" sz="2200" kern="1200" dirty="0"/>
        </a:p>
      </dsp:txBody>
      <dsp:txXfrm>
        <a:off x="245745" y="3656169"/>
        <a:ext cx="897255" cy="689843"/>
      </dsp:txXfrm>
    </dsp:sp>
    <dsp:sp modelId="{1ABF0588-F308-4594-8324-23B35A2627E3}">
      <dsp:nvSpPr>
        <dsp:cNvPr id="0" name=""/>
        <dsp:cNvSpPr/>
      </dsp:nvSpPr>
      <dsp:spPr>
        <a:xfrm>
          <a:off x="228600" y="4346012"/>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5CC00-3045-4136-AA0F-597A75C618F6}">
      <dsp:nvSpPr>
        <dsp:cNvPr id="0" name=""/>
        <dsp:cNvSpPr/>
      </dsp:nvSpPr>
      <dsp:spPr>
        <a:xfrm>
          <a:off x="0" y="0"/>
          <a:ext cx="4391251"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B706E-1B4B-44BF-8A09-86B15CB59381}">
      <dsp:nvSpPr>
        <dsp:cNvPr id="0" name=""/>
        <dsp:cNvSpPr/>
      </dsp:nvSpPr>
      <dsp:spPr>
        <a:xfrm>
          <a:off x="0" y="0"/>
          <a:ext cx="878250" cy="438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tr-TR" sz="6500" kern="1200" dirty="0"/>
        </a:p>
      </dsp:txBody>
      <dsp:txXfrm>
        <a:off x="0" y="0"/>
        <a:ext cx="878250" cy="4380772"/>
      </dsp:txXfrm>
    </dsp:sp>
    <dsp:sp modelId="{E3CF9103-0A90-472B-B63A-5D99C55DD148}">
      <dsp:nvSpPr>
        <dsp:cNvPr id="0" name=""/>
        <dsp:cNvSpPr/>
      </dsp:nvSpPr>
      <dsp:spPr>
        <a:xfrm>
          <a:off x="944118" y="34492"/>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Biriminizde riskler, birim/program ve alt birim/ </a:t>
          </a:r>
          <a:r>
            <a:rPr lang="tr-TR" sz="1100" kern="1200" dirty="0" err="1" smtClean="0"/>
            <a:t>operasyonel</a:t>
          </a:r>
          <a:r>
            <a:rPr lang="tr-TR" sz="1100" kern="1200" dirty="0" smtClean="0"/>
            <a:t> düzeyinde tespit ediliyor mu?</a:t>
          </a:r>
          <a:endParaRPr lang="tr-TR" sz="1100" kern="1200" dirty="0"/>
        </a:p>
      </dsp:txBody>
      <dsp:txXfrm>
        <a:off x="944118" y="34492"/>
        <a:ext cx="3447132" cy="689843"/>
      </dsp:txXfrm>
    </dsp:sp>
    <dsp:sp modelId="{6CB381FB-325F-49D1-A50D-0B068785AEFA}">
      <dsp:nvSpPr>
        <dsp:cNvPr id="0" name=""/>
        <dsp:cNvSpPr/>
      </dsp:nvSpPr>
      <dsp:spPr>
        <a:xfrm>
          <a:off x="878250" y="724335"/>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C5FB0-C4B3-4206-86DB-3619510FD8B8}">
      <dsp:nvSpPr>
        <dsp:cNvPr id="0" name=""/>
        <dsp:cNvSpPr/>
      </dsp:nvSpPr>
      <dsp:spPr>
        <a:xfrm>
          <a:off x="944118" y="758827"/>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Biriminizde tespit edilen risklerin, muhtemel etkileri ve gerçekleşme olasılıkları ölçülüyor mu?</a:t>
          </a:r>
          <a:endParaRPr lang="tr-TR" sz="1100" kern="1200" dirty="0"/>
        </a:p>
      </dsp:txBody>
      <dsp:txXfrm>
        <a:off x="944118" y="758827"/>
        <a:ext cx="3447132" cy="689843"/>
      </dsp:txXfrm>
    </dsp:sp>
    <dsp:sp modelId="{EBACA64D-1A9A-43EE-A523-D3B12DAE37C5}">
      <dsp:nvSpPr>
        <dsp:cNvPr id="0" name=""/>
        <dsp:cNvSpPr/>
      </dsp:nvSpPr>
      <dsp:spPr>
        <a:xfrm>
          <a:off x="878250" y="1448670"/>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1AC8A-8F5E-476A-8719-21184B140CF2}">
      <dsp:nvSpPr>
        <dsp:cNvPr id="0" name=""/>
        <dsp:cNvSpPr/>
      </dsp:nvSpPr>
      <dsp:spPr>
        <a:xfrm>
          <a:off x="944118" y="1483162"/>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Biriminizde tespit edilen riskler, risk puanlarına (Etki x Olasılık) veya önem derecelerine göre </a:t>
          </a:r>
          <a:r>
            <a:rPr lang="tr-TR" sz="1100" kern="1200" dirty="0" err="1" smtClean="0"/>
            <a:t>önceliklendiriliyor</a:t>
          </a:r>
          <a:r>
            <a:rPr lang="tr-TR" sz="1100" kern="1200" dirty="0" smtClean="0"/>
            <a:t> mu?</a:t>
          </a:r>
          <a:endParaRPr lang="tr-TR" sz="1100" kern="1200" dirty="0"/>
        </a:p>
      </dsp:txBody>
      <dsp:txXfrm>
        <a:off x="944118" y="1483162"/>
        <a:ext cx="3447132" cy="689843"/>
      </dsp:txXfrm>
    </dsp:sp>
    <dsp:sp modelId="{24D3D83F-1C82-4B91-82BB-CE0A8E251C59}">
      <dsp:nvSpPr>
        <dsp:cNvPr id="0" name=""/>
        <dsp:cNvSpPr/>
      </dsp:nvSpPr>
      <dsp:spPr>
        <a:xfrm>
          <a:off x="878250" y="2173006"/>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2FEB9-E45E-45AE-B049-4167A649AC8D}">
      <dsp:nvSpPr>
        <dsp:cNvPr id="0" name=""/>
        <dsp:cNvSpPr/>
      </dsp:nvSpPr>
      <dsp:spPr>
        <a:xfrm>
          <a:off x="944118" y="2207498"/>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Biriminizde tespit edilen riskler uygun araçlarla kayıt altına alınıyor mu?</a:t>
          </a:r>
          <a:endParaRPr lang="tr-TR" sz="1100" kern="1200" dirty="0"/>
        </a:p>
      </dsp:txBody>
      <dsp:txXfrm>
        <a:off x="944118" y="2207498"/>
        <a:ext cx="3447132" cy="689843"/>
      </dsp:txXfrm>
    </dsp:sp>
    <dsp:sp modelId="{066BCBC5-F3B7-4E2C-ABED-14685CBDD5FC}">
      <dsp:nvSpPr>
        <dsp:cNvPr id="0" name=""/>
        <dsp:cNvSpPr/>
      </dsp:nvSpPr>
      <dsp:spPr>
        <a:xfrm>
          <a:off x="878250" y="2897341"/>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4CB7E-32A0-4F80-BE18-4D3FEC60619D}">
      <dsp:nvSpPr>
        <dsp:cNvPr id="0" name=""/>
        <dsp:cNvSpPr/>
      </dsp:nvSpPr>
      <dsp:spPr>
        <a:xfrm>
          <a:off x="944118" y="2931833"/>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Biriminizde tespit edilen risklere verilecek cevap yöntemi belirlenirken fayda-maliyet analizi yapılıyor mu?</a:t>
          </a:r>
          <a:endParaRPr lang="tr-TR" sz="1100" kern="1200" dirty="0"/>
        </a:p>
      </dsp:txBody>
      <dsp:txXfrm>
        <a:off x="944118" y="2931833"/>
        <a:ext cx="3447132" cy="689843"/>
      </dsp:txXfrm>
    </dsp:sp>
    <dsp:sp modelId="{7626477A-4528-4C0B-8FE7-5A71205B06A6}">
      <dsp:nvSpPr>
        <dsp:cNvPr id="0" name=""/>
        <dsp:cNvSpPr/>
      </dsp:nvSpPr>
      <dsp:spPr>
        <a:xfrm>
          <a:off x="878250" y="3621677"/>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20D901-C0A2-4AB6-A236-EBA2AA3998A8}">
      <dsp:nvSpPr>
        <dsp:cNvPr id="0" name=""/>
        <dsp:cNvSpPr/>
      </dsp:nvSpPr>
      <dsp:spPr>
        <a:xfrm>
          <a:off x="944118" y="3656169"/>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Biriminizde tespit edilen risklerin gerçekleşme olasılıklarında veya etkilerinde bir değişiklik olup olmadığı ya da yeni risklerin ortaya çıkıp çıkmadığı belirli periyotlarla gözden geçiriliyor mu?</a:t>
          </a:r>
          <a:endParaRPr lang="tr-TR" sz="1100" kern="1200" dirty="0"/>
        </a:p>
      </dsp:txBody>
      <dsp:txXfrm>
        <a:off x="944118" y="3656169"/>
        <a:ext cx="3447132" cy="689843"/>
      </dsp:txXfrm>
    </dsp:sp>
    <dsp:sp modelId="{2E96D03C-C09A-4E9C-A9C7-3210641A8AA7}">
      <dsp:nvSpPr>
        <dsp:cNvPr id="0" name=""/>
        <dsp:cNvSpPr/>
      </dsp:nvSpPr>
      <dsp:spPr>
        <a:xfrm>
          <a:off x="878250" y="4346012"/>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5CC00-3045-4136-AA0F-597A75C618F6}">
      <dsp:nvSpPr>
        <dsp:cNvPr id="0" name=""/>
        <dsp:cNvSpPr/>
      </dsp:nvSpPr>
      <dsp:spPr>
        <a:xfrm>
          <a:off x="0" y="0"/>
          <a:ext cx="1143000"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B706E-1B4B-44BF-8A09-86B15CB59381}">
      <dsp:nvSpPr>
        <dsp:cNvPr id="0" name=""/>
        <dsp:cNvSpPr/>
      </dsp:nvSpPr>
      <dsp:spPr>
        <a:xfrm>
          <a:off x="0" y="0"/>
          <a:ext cx="228600" cy="438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tr-TR" sz="6500" kern="1200" dirty="0"/>
        </a:p>
      </dsp:txBody>
      <dsp:txXfrm>
        <a:off x="0" y="0"/>
        <a:ext cx="228600" cy="4380772"/>
      </dsp:txXfrm>
    </dsp:sp>
    <dsp:sp modelId="{E3CF9103-0A90-472B-B63A-5D99C55DD148}">
      <dsp:nvSpPr>
        <dsp:cNvPr id="0" name=""/>
        <dsp:cNvSpPr/>
      </dsp:nvSpPr>
      <dsp:spPr>
        <a:xfrm>
          <a:off x="245745" y="34492"/>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66,67</a:t>
          </a:r>
          <a:endParaRPr lang="tr-TR" sz="2200" kern="1200" dirty="0"/>
        </a:p>
      </dsp:txBody>
      <dsp:txXfrm>
        <a:off x="245745" y="34492"/>
        <a:ext cx="897255" cy="689843"/>
      </dsp:txXfrm>
    </dsp:sp>
    <dsp:sp modelId="{6CB381FB-325F-49D1-A50D-0B068785AEFA}">
      <dsp:nvSpPr>
        <dsp:cNvPr id="0" name=""/>
        <dsp:cNvSpPr/>
      </dsp:nvSpPr>
      <dsp:spPr>
        <a:xfrm>
          <a:off x="228600" y="724335"/>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C5FB0-C4B3-4206-86DB-3619510FD8B8}">
      <dsp:nvSpPr>
        <dsp:cNvPr id="0" name=""/>
        <dsp:cNvSpPr/>
      </dsp:nvSpPr>
      <dsp:spPr>
        <a:xfrm>
          <a:off x="245745" y="758827"/>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68,52</a:t>
          </a:r>
          <a:endParaRPr lang="tr-TR" sz="2200" kern="1200" dirty="0"/>
        </a:p>
      </dsp:txBody>
      <dsp:txXfrm>
        <a:off x="245745" y="758827"/>
        <a:ext cx="897255" cy="689843"/>
      </dsp:txXfrm>
    </dsp:sp>
    <dsp:sp modelId="{EBACA64D-1A9A-43EE-A523-D3B12DAE37C5}">
      <dsp:nvSpPr>
        <dsp:cNvPr id="0" name=""/>
        <dsp:cNvSpPr/>
      </dsp:nvSpPr>
      <dsp:spPr>
        <a:xfrm>
          <a:off x="228600" y="1448670"/>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1AC8A-8F5E-476A-8719-21184B140CF2}">
      <dsp:nvSpPr>
        <dsp:cNvPr id="0" name=""/>
        <dsp:cNvSpPr/>
      </dsp:nvSpPr>
      <dsp:spPr>
        <a:xfrm>
          <a:off x="245745" y="1483162"/>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77,78</a:t>
          </a:r>
          <a:endParaRPr lang="tr-TR" sz="2200" kern="1200" dirty="0"/>
        </a:p>
      </dsp:txBody>
      <dsp:txXfrm>
        <a:off x="245745" y="1483162"/>
        <a:ext cx="897255" cy="689843"/>
      </dsp:txXfrm>
    </dsp:sp>
    <dsp:sp modelId="{24D3D83F-1C82-4B91-82BB-CE0A8E251C59}">
      <dsp:nvSpPr>
        <dsp:cNvPr id="0" name=""/>
        <dsp:cNvSpPr/>
      </dsp:nvSpPr>
      <dsp:spPr>
        <a:xfrm>
          <a:off x="228600" y="2173006"/>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2FEB9-E45E-45AE-B049-4167A649AC8D}">
      <dsp:nvSpPr>
        <dsp:cNvPr id="0" name=""/>
        <dsp:cNvSpPr/>
      </dsp:nvSpPr>
      <dsp:spPr>
        <a:xfrm>
          <a:off x="245745" y="2207498"/>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68,52</a:t>
          </a:r>
          <a:endParaRPr lang="tr-TR" sz="2200" kern="1200" dirty="0"/>
        </a:p>
      </dsp:txBody>
      <dsp:txXfrm>
        <a:off x="245745" y="2207498"/>
        <a:ext cx="897255" cy="689843"/>
      </dsp:txXfrm>
    </dsp:sp>
    <dsp:sp modelId="{066BCBC5-F3B7-4E2C-ABED-14685CBDD5FC}">
      <dsp:nvSpPr>
        <dsp:cNvPr id="0" name=""/>
        <dsp:cNvSpPr/>
      </dsp:nvSpPr>
      <dsp:spPr>
        <a:xfrm>
          <a:off x="228600" y="2897341"/>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4CB7E-32A0-4F80-BE18-4D3FEC60619D}">
      <dsp:nvSpPr>
        <dsp:cNvPr id="0" name=""/>
        <dsp:cNvSpPr/>
      </dsp:nvSpPr>
      <dsp:spPr>
        <a:xfrm>
          <a:off x="245745" y="2931833"/>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50,00</a:t>
          </a:r>
          <a:endParaRPr lang="tr-TR" sz="2200" kern="1200" dirty="0"/>
        </a:p>
      </dsp:txBody>
      <dsp:txXfrm>
        <a:off x="245745" y="2931833"/>
        <a:ext cx="897255" cy="689843"/>
      </dsp:txXfrm>
    </dsp:sp>
    <dsp:sp modelId="{7626477A-4528-4C0B-8FE7-5A71205B06A6}">
      <dsp:nvSpPr>
        <dsp:cNvPr id="0" name=""/>
        <dsp:cNvSpPr/>
      </dsp:nvSpPr>
      <dsp:spPr>
        <a:xfrm>
          <a:off x="228600" y="3621677"/>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873D66-622D-4F84-9C7E-35642EB00E7E}">
      <dsp:nvSpPr>
        <dsp:cNvPr id="0" name=""/>
        <dsp:cNvSpPr/>
      </dsp:nvSpPr>
      <dsp:spPr>
        <a:xfrm>
          <a:off x="245745" y="3656169"/>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70,37</a:t>
          </a:r>
          <a:endParaRPr lang="tr-TR" sz="2200" kern="1200" dirty="0"/>
        </a:p>
      </dsp:txBody>
      <dsp:txXfrm>
        <a:off x="245745" y="3656169"/>
        <a:ext cx="897255" cy="689843"/>
      </dsp:txXfrm>
    </dsp:sp>
    <dsp:sp modelId="{1ABF0588-F308-4594-8324-23B35A2627E3}">
      <dsp:nvSpPr>
        <dsp:cNvPr id="0" name=""/>
        <dsp:cNvSpPr/>
      </dsp:nvSpPr>
      <dsp:spPr>
        <a:xfrm>
          <a:off x="228600" y="4346012"/>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5CC00-3045-4136-AA0F-597A75C618F6}">
      <dsp:nvSpPr>
        <dsp:cNvPr id="0" name=""/>
        <dsp:cNvSpPr/>
      </dsp:nvSpPr>
      <dsp:spPr>
        <a:xfrm>
          <a:off x="0" y="0"/>
          <a:ext cx="6331513"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B706E-1B4B-44BF-8A09-86B15CB59381}">
      <dsp:nvSpPr>
        <dsp:cNvPr id="0" name=""/>
        <dsp:cNvSpPr/>
      </dsp:nvSpPr>
      <dsp:spPr>
        <a:xfrm>
          <a:off x="0" y="0"/>
          <a:ext cx="1266302" cy="438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tr-TR" sz="6500" kern="1200" dirty="0"/>
        </a:p>
      </dsp:txBody>
      <dsp:txXfrm>
        <a:off x="0" y="0"/>
        <a:ext cx="1266302" cy="4380772"/>
      </dsp:txXfrm>
    </dsp:sp>
    <dsp:sp modelId="{E3CF9103-0A90-472B-B63A-5D99C55DD148}">
      <dsp:nvSpPr>
        <dsp:cNvPr id="0" name=""/>
        <dsp:cNvSpPr/>
      </dsp:nvSpPr>
      <dsp:spPr>
        <a:xfrm>
          <a:off x="1361275" y="51497"/>
          <a:ext cx="4970237" cy="1029952"/>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kern="1200" dirty="0" smtClean="0"/>
            <a:t>Risk yönetimi sürecinde personelin katkısı alınıyor mu?</a:t>
          </a:r>
          <a:endParaRPr lang="tr-TR" sz="1700" kern="1200" dirty="0"/>
        </a:p>
      </dsp:txBody>
      <dsp:txXfrm>
        <a:off x="1361275" y="51497"/>
        <a:ext cx="4970237" cy="1029952"/>
      </dsp:txXfrm>
    </dsp:sp>
    <dsp:sp modelId="{6CB381FB-325F-49D1-A50D-0B068785AEFA}">
      <dsp:nvSpPr>
        <dsp:cNvPr id="0" name=""/>
        <dsp:cNvSpPr/>
      </dsp:nvSpPr>
      <dsp:spPr>
        <a:xfrm>
          <a:off x="1266302" y="1081449"/>
          <a:ext cx="506521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C5FB0-C4B3-4206-86DB-3619510FD8B8}">
      <dsp:nvSpPr>
        <dsp:cNvPr id="0" name=""/>
        <dsp:cNvSpPr/>
      </dsp:nvSpPr>
      <dsp:spPr>
        <a:xfrm>
          <a:off x="1361275" y="1132947"/>
          <a:ext cx="4970237" cy="1029952"/>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kern="1200" dirty="0" smtClean="0"/>
            <a:t>Biriminiz yönetici ve personeli risk yönetimine ilişkin görev ve sorumluluklarının bilincinde mi?</a:t>
          </a:r>
          <a:endParaRPr lang="tr-TR" sz="1700" kern="1200" dirty="0"/>
        </a:p>
      </dsp:txBody>
      <dsp:txXfrm>
        <a:off x="1361275" y="1132947"/>
        <a:ext cx="4970237" cy="1029952"/>
      </dsp:txXfrm>
    </dsp:sp>
    <dsp:sp modelId="{EBACA64D-1A9A-43EE-A523-D3B12DAE37C5}">
      <dsp:nvSpPr>
        <dsp:cNvPr id="0" name=""/>
        <dsp:cNvSpPr/>
      </dsp:nvSpPr>
      <dsp:spPr>
        <a:xfrm>
          <a:off x="1266302" y="2162899"/>
          <a:ext cx="506521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2FEB9-E45E-45AE-B049-4167A649AC8D}">
      <dsp:nvSpPr>
        <dsp:cNvPr id="0" name=""/>
        <dsp:cNvSpPr/>
      </dsp:nvSpPr>
      <dsp:spPr>
        <a:xfrm>
          <a:off x="1361275" y="2214396"/>
          <a:ext cx="4970237" cy="1029952"/>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kern="1200" dirty="0" smtClean="0"/>
            <a:t>Biriminizin diğer birimlerle ortak yürütülmesi gereken riskleri bulunması durumda söz konusu risklerin yönetilmesine ilişkin olarak ilgili birim ile gerekli işbirliği ve iletişim sağlanıyor mu?</a:t>
          </a:r>
          <a:endParaRPr lang="tr-TR" sz="1700" kern="1200" dirty="0"/>
        </a:p>
      </dsp:txBody>
      <dsp:txXfrm>
        <a:off x="1361275" y="2214396"/>
        <a:ext cx="4970237" cy="1029952"/>
      </dsp:txXfrm>
    </dsp:sp>
    <dsp:sp modelId="{066BCBC5-F3B7-4E2C-ABED-14685CBDD5FC}">
      <dsp:nvSpPr>
        <dsp:cNvPr id="0" name=""/>
        <dsp:cNvSpPr/>
      </dsp:nvSpPr>
      <dsp:spPr>
        <a:xfrm>
          <a:off x="1266302" y="3244348"/>
          <a:ext cx="506521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4CB7E-32A0-4F80-BE18-4D3FEC60619D}">
      <dsp:nvSpPr>
        <dsp:cNvPr id="0" name=""/>
        <dsp:cNvSpPr/>
      </dsp:nvSpPr>
      <dsp:spPr>
        <a:xfrm>
          <a:off x="1361275" y="3295846"/>
          <a:ext cx="4970237" cy="1029952"/>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kern="1200" dirty="0" smtClean="0"/>
            <a:t>Biriminizde risk yönetiminden elde edilen deneyimler diğer birimlerle paylaşılıyor mu?</a:t>
          </a:r>
          <a:endParaRPr lang="tr-TR" sz="1700" kern="1200" dirty="0"/>
        </a:p>
      </dsp:txBody>
      <dsp:txXfrm>
        <a:off x="1361275" y="3295846"/>
        <a:ext cx="4970237" cy="1029952"/>
      </dsp:txXfrm>
    </dsp:sp>
    <dsp:sp modelId="{7626477A-4528-4C0B-8FE7-5A71205B06A6}">
      <dsp:nvSpPr>
        <dsp:cNvPr id="0" name=""/>
        <dsp:cNvSpPr/>
      </dsp:nvSpPr>
      <dsp:spPr>
        <a:xfrm>
          <a:off x="1266302" y="4325798"/>
          <a:ext cx="506521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A33CE-2BF1-4CC7-ACB0-6194E612495E}">
      <dsp:nvSpPr>
        <dsp:cNvPr id="0" name=""/>
        <dsp:cNvSpPr/>
      </dsp:nvSpPr>
      <dsp:spPr>
        <a:xfrm>
          <a:off x="2417" y="1133"/>
          <a:ext cx="7477717" cy="1840055"/>
        </a:xfrm>
        <a:prstGeom prst="roundRect">
          <a:avLst>
            <a:gd name="adj" fmla="val 10000"/>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İç kontrol sistemi, kurumların stratejik amaç ve hedeflerine ulaşabilmeleri, faaliyetlerini etkili, ekonomik, yasal mevzuata ve etik kurallara uygun olarak gerçekleştirmeleri, kaynakların korunması ve verimlilik esasına göre kullanılmasının temini ile mali bilgi ve yönetim bilgisinin doğru ve zamanında raporlanmasını temin eden süreç ve yöntemlerin bir bütünüdür.</a:t>
          </a:r>
          <a:endParaRPr lang="tr-TR" sz="2000" kern="1200" dirty="0">
            <a:latin typeface="Times New Roman" panose="02020603050405020304" pitchFamily="18" charset="0"/>
            <a:cs typeface="Times New Roman" panose="02020603050405020304" pitchFamily="18" charset="0"/>
          </a:endParaRPr>
        </a:p>
      </dsp:txBody>
      <dsp:txXfrm>
        <a:off x="56310" y="55026"/>
        <a:ext cx="7369931" cy="1732269"/>
      </dsp:txXfrm>
    </dsp:sp>
    <dsp:sp modelId="{E98EAD66-88B7-43B1-919F-AE37BDDA37C6}">
      <dsp:nvSpPr>
        <dsp:cNvPr id="0" name=""/>
        <dsp:cNvSpPr/>
      </dsp:nvSpPr>
      <dsp:spPr>
        <a:xfrm>
          <a:off x="1208" y="2039792"/>
          <a:ext cx="1758635" cy="1840055"/>
        </a:xfrm>
        <a:prstGeom prst="roundRect">
          <a:avLst>
            <a:gd name="adj" fmla="val 10000"/>
          </a:avLst>
        </a:prstGeom>
        <a:gradFill rotWithShape="1">
          <a:gsLst>
            <a:gs pos="0">
              <a:schemeClr val="accent2">
                <a:tint val="58000"/>
                <a:satMod val="300000"/>
              </a:schemeClr>
            </a:gs>
            <a:gs pos="100000">
              <a:schemeClr val="accent2">
                <a:tint val="68000"/>
                <a:satMod val="300000"/>
              </a:schemeClr>
            </a:gs>
          </a:gsLst>
          <a:path path="rect">
            <a:fillToRect l="50000" t="50000" r="50000" b="50000"/>
          </a:path>
        </a:gradFill>
        <a:ln w="6350" cap="rnd" cmpd="sng" algn="ctr">
          <a:solidFill>
            <a:schemeClr val="accent2">
              <a:shade val="95000"/>
              <a:satMod val="105000"/>
            </a:schemeClr>
          </a:solidFill>
          <a:prstDash val="solid"/>
        </a:ln>
        <a:effectLst>
          <a:outerShdw blurRad="45000" dist="25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t>Organizasyon</a:t>
          </a:r>
          <a:endParaRPr lang="tr-TR" sz="1900" kern="1200" dirty="0"/>
        </a:p>
      </dsp:txBody>
      <dsp:txXfrm>
        <a:off x="52717" y="2091301"/>
        <a:ext cx="1655617" cy="1737037"/>
      </dsp:txXfrm>
    </dsp:sp>
    <dsp:sp modelId="{607CB3B4-6572-4AF6-87AB-479C32727B64}">
      <dsp:nvSpPr>
        <dsp:cNvPr id="0" name=""/>
        <dsp:cNvSpPr/>
      </dsp:nvSpPr>
      <dsp:spPr>
        <a:xfrm>
          <a:off x="1876564" y="2040926"/>
          <a:ext cx="1758635" cy="1840055"/>
        </a:xfrm>
        <a:prstGeom prst="roundRect">
          <a:avLst>
            <a:gd name="adj" fmla="val 10000"/>
          </a:avLst>
        </a:prstGeom>
        <a:gradFill rotWithShape="1">
          <a:gsLst>
            <a:gs pos="0">
              <a:schemeClr val="accent2">
                <a:tint val="58000"/>
                <a:satMod val="300000"/>
              </a:schemeClr>
            </a:gs>
            <a:gs pos="100000">
              <a:schemeClr val="accent2">
                <a:tint val="68000"/>
                <a:satMod val="300000"/>
              </a:schemeClr>
            </a:gs>
          </a:gsLst>
          <a:path path="rect">
            <a:fillToRect l="50000" t="50000" r="50000" b="50000"/>
          </a:path>
        </a:gradFill>
        <a:ln w="6350" cap="rnd" cmpd="sng" algn="ctr">
          <a:solidFill>
            <a:schemeClr val="accent2">
              <a:shade val="95000"/>
              <a:satMod val="105000"/>
            </a:schemeClr>
          </a:solidFill>
          <a:prstDash val="solid"/>
        </a:ln>
        <a:effectLst>
          <a:outerShdw blurRad="45000" dist="25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latin typeface="Calibri (Gövde)"/>
              <a:cs typeface="Times New Roman" panose="02020603050405020304" pitchFamily="18" charset="0"/>
            </a:rPr>
            <a:t>Yöntem</a:t>
          </a:r>
          <a:endParaRPr lang="tr-TR" sz="1900" kern="1200" dirty="0"/>
        </a:p>
      </dsp:txBody>
      <dsp:txXfrm>
        <a:off x="1928073" y="2092435"/>
        <a:ext cx="1655617" cy="1737037"/>
      </dsp:txXfrm>
    </dsp:sp>
    <dsp:sp modelId="{274F2909-64DA-462E-B817-81894FB23D17}">
      <dsp:nvSpPr>
        <dsp:cNvPr id="0" name=""/>
        <dsp:cNvSpPr/>
      </dsp:nvSpPr>
      <dsp:spPr>
        <a:xfrm>
          <a:off x="3813930" y="2039792"/>
          <a:ext cx="1758635" cy="1840055"/>
        </a:xfrm>
        <a:prstGeom prst="roundRect">
          <a:avLst>
            <a:gd name="adj" fmla="val 10000"/>
          </a:avLst>
        </a:prstGeom>
        <a:gradFill rotWithShape="1">
          <a:gsLst>
            <a:gs pos="0">
              <a:schemeClr val="accent2">
                <a:tint val="58000"/>
                <a:satMod val="300000"/>
              </a:schemeClr>
            </a:gs>
            <a:gs pos="100000">
              <a:schemeClr val="accent2">
                <a:tint val="68000"/>
                <a:satMod val="300000"/>
              </a:schemeClr>
            </a:gs>
          </a:gsLst>
          <a:path path="rect">
            <a:fillToRect l="50000" t="50000" r="50000" b="50000"/>
          </a:path>
        </a:gradFill>
        <a:ln w="6350" cap="rnd" cmpd="sng" algn="ctr">
          <a:solidFill>
            <a:schemeClr val="accent2">
              <a:shade val="95000"/>
              <a:satMod val="105000"/>
            </a:schemeClr>
          </a:solidFill>
          <a:prstDash val="solid"/>
        </a:ln>
        <a:effectLst>
          <a:outerShdw blurRad="45000" dist="25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latin typeface="Calibri (Gövde)"/>
              <a:cs typeface="Times New Roman" panose="02020603050405020304" pitchFamily="18" charset="0"/>
            </a:rPr>
            <a:t>Süreç</a:t>
          </a:r>
          <a:endParaRPr lang="tr-TR" sz="1900" kern="1200" dirty="0"/>
        </a:p>
      </dsp:txBody>
      <dsp:txXfrm>
        <a:off x="3865439" y="2091301"/>
        <a:ext cx="1655617" cy="1737037"/>
      </dsp:txXfrm>
    </dsp:sp>
    <dsp:sp modelId="{3A7FF0A2-1A4A-492D-9D39-826A03BF0621}">
      <dsp:nvSpPr>
        <dsp:cNvPr id="0" name=""/>
        <dsp:cNvSpPr/>
      </dsp:nvSpPr>
      <dsp:spPr>
        <a:xfrm>
          <a:off x="5720290" y="2039792"/>
          <a:ext cx="1758635" cy="1840055"/>
        </a:xfrm>
        <a:prstGeom prst="roundRect">
          <a:avLst>
            <a:gd name="adj" fmla="val 10000"/>
          </a:avLst>
        </a:prstGeom>
        <a:gradFill rotWithShape="1">
          <a:gsLst>
            <a:gs pos="0">
              <a:schemeClr val="accent2">
                <a:tint val="58000"/>
                <a:satMod val="300000"/>
              </a:schemeClr>
            </a:gs>
            <a:gs pos="100000">
              <a:schemeClr val="accent2">
                <a:tint val="68000"/>
                <a:satMod val="300000"/>
              </a:schemeClr>
            </a:gs>
          </a:gsLst>
          <a:path path="rect">
            <a:fillToRect l="50000" t="50000" r="50000" b="50000"/>
          </a:path>
        </a:gradFill>
        <a:ln w="6350" cap="rnd" cmpd="sng" algn="ctr">
          <a:solidFill>
            <a:schemeClr val="accent2">
              <a:shade val="95000"/>
              <a:satMod val="105000"/>
            </a:schemeClr>
          </a:solidFill>
          <a:prstDash val="solid"/>
        </a:ln>
        <a:effectLst>
          <a:outerShdw blurRad="45000" dist="25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latin typeface="Calibri (Gövde)"/>
              <a:cs typeface="Times New Roman" panose="02020603050405020304" pitchFamily="18" charset="0"/>
            </a:rPr>
            <a:t>İç Denetim</a:t>
          </a:r>
          <a:endParaRPr lang="tr-TR" sz="1900" kern="1200" dirty="0"/>
        </a:p>
      </dsp:txBody>
      <dsp:txXfrm>
        <a:off x="5771799" y="2091301"/>
        <a:ext cx="1655617" cy="173703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5CC00-3045-4136-AA0F-597A75C618F6}">
      <dsp:nvSpPr>
        <dsp:cNvPr id="0" name=""/>
        <dsp:cNvSpPr/>
      </dsp:nvSpPr>
      <dsp:spPr>
        <a:xfrm>
          <a:off x="0" y="0"/>
          <a:ext cx="1143000"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B706E-1B4B-44BF-8A09-86B15CB59381}">
      <dsp:nvSpPr>
        <dsp:cNvPr id="0" name=""/>
        <dsp:cNvSpPr/>
      </dsp:nvSpPr>
      <dsp:spPr>
        <a:xfrm>
          <a:off x="0" y="0"/>
          <a:ext cx="228600" cy="438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tr-TR" sz="6500" kern="1200" dirty="0"/>
        </a:p>
      </dsp:txBody>
      <dsp:txXfrm>
        <a:off x="0" y="0"/>
        <a:ext cx="228600" cy="4380772"/>
      </dsp:txXfrm>
    </dsp:sp>
    <dsp:sp modelId="{E3CF9103-0A90-472B-B63A-5D99C55DD148}">
      <dsp:nvSpPr>
        <dsp:cNvPr id="0" name=""/>
        <dsp:cNvSpPr/>
      </dsp:nvSpPr>
      <dsp:spPr>
        <a:xfrm>
          <a:off x="229118" y="59809"/>
          <a:ext cx="897255" cy="1029952"/>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83,33</a:t>
          </a:r>
          <a:endParaRPr lang="tr-TR" sz="2200" kern="1200" dirty="0"/>
        </a:p>
      </dsp:txBody>
      <dsp:txXfrm>
        <a:off x="229118" y="59809"/>
        <a:ext cx="897255" cy="1029952"/>
      </dsp:txXfrm>
    </dsp:sp>
    <dsp:sp modelId="{6CB381FB-325F-49D1-A50D-0B068785AEFA}">
      <dsp:nvSpPr>
        <dsp:cNvPr id="0" name=""/>
        <dsp:cNvSpPr/>
      </dsp:nvSpPr>
      <dsp:spPr>
        <a:xfrm>
          <a:off x="228600" y="1081449"/>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C5FB0-C4B3-4206-86DB-3619510FD8B8}">
      <dsp:nvSpPr>
        <dsp:cNvPr id="0" name=""/>
        <dsp:cNvSpPr/>
      </dsp:nvSpPr>
      <dsp:spPr>
        <a:xfrm>
          <a:off x="245745" y="1132947"/>
          <a:ext cx="897255" cy="1029952"/>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87,04</a:t>
          </a:r>
          <a:endParaRPr lang="tr-TR" sz="2200" kern="1200" dirty="0"/>
        </a:p>
      </dsp:txBody>
      <dsp:txXfrm>
        <a:off x="245745" y="1132947"/>
        <a:ext cx="897255" cy="1029952"/>
      </dsp:txXfrm>
    </dsp:sp>
    <dsp:sp modelId="{EBACA64D-1A9A-43EE-A523-D3B12DAE37C5}">
      <dsp:nvSpPr>
        <dsp:cNvPr id="0" name=""/>
        <dsp:cNvSpPr/>
      </dsp:nvSpPr>
      <dsp:spPr>
        <a:xfrm>
          <a:off x="228600" y="2162899"/>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1AC8A-8F5E-476A-8719-21184B140CF2}">
      <dsp:nvSpPr>
        <dsp:cNvPr id="0" name=""/>
        <dsp:cNvSpPr/>
      </dsp:nvSpPr>
      <dsp:spPr>
        <a:xfrm>
          <a:off x="245745" y="2214396"/>
          <a:ext cx="897255" cy="1029952"/>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77,78</a:t>
          </a:r>
          <a:endParaRPr lang="tr-TR" sz="2200" kern="1200" dirty="0"/>
        </a:p>
      </dsp:txBody>
      <dsp:txXfrm>
        <a:off x="245745" y="2214396"/>
        <a:ext cx="897255" cy="1029952"/>
      </dsp:txXfrm>
    </dsp:sp>
    <dsp:sp modelId="{24D3D83F-1C82-4B91-82BB-CE0A8E251C59}">
      <dsp:nvSpPr>
        <dsp:cNvPr id="0" name=""/>
        <dsp:cNvSpPr/>
      </dsp:nvSpPr>
      <dsp:spPr>
        <a:xfrm>
          <a:off x="228600" y="3244348"/>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2FEB9-E45E-45AE-B049-4167A649AC8D}">
      <dsp:nvSpPr>
        <dsp:cNvPr id="0" name=""/>
        <dsp:cNvSpPr/>
      </dsp:nvSpPr>
      <dsp:spPr>
        <a:xfrm>
          <a:off x="245745" y="3295846"/>
          <a:ext cx="897255" cy="1029952"/>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64,81</a:t>
          </a:r>
          <a:endParaRPr lang="tr-TR" sz="2200" kern="1200" dirty="0"/>
        </a:p>
      </dsp:txBody>
      <dsp:txXfrm>
        <a:off x="245745" y="3295846"/>
        <a:ext cx="897255" cy="1029952"/>
      </dsp:txXfrm>
    </dsp:sp>
    <dsp:sp modelId="{066BCBC5-F3B7-4E2C-ABED-14685CBDD5FC}">
      <dsp:nvSpPr>
        <dsp:cNvPr id="0" name=""/>
        <dsp:cNvSpPr/>
      </dsp:nvSpPr>
      <dsp:spPr>
        <a:xfrm>
          <a:off x="228600" y="4325798"/>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5CC00-3045-4136-AA0F-597A75C618F6}">
      <dsp:nvSpPr>
        <dsp:cNvPr id="0" name=""/>
        <dsp:cNvSpPr/>
      </dsp:nvSpPr>
      <dsp:spPr>
        <a:xfrm>
          <a:off x="0" y="0"/>
          <a:ext cx="4391251"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B706E-1B4B-44BF-8A09-86B15CB59381}">
      <dsp:nvSpPr>
        <dsp:cNvPr id="0" name=""/>
        <dsp:cNvSpPr/>
      </dsp:nvSpPr>
      <dsp:spPr>
        <a:xfrm>
          <a:off x="0" y="0"/>
          <a:ext cx="878250" cy="438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tr-TR" sz="6500" kern="1200" dirty="0"/>
        </a:p>
      </dsp:txBody>
      <dsp:txXfrm>
        <a:off x="0" y="0"/>
        <a:ext cx="878250" cy="4380772"/>
      </dsp:txXfrm>
    </dsp:sp>
    <dsp:sp modelId="{E3CF9103-0A90-472B-B63A-5D99C55DD148}">
      <dsp:nvSpPr>
        <dsp:cNvPr id="0" name=""/>
        <dsp:cNvSpPr/>
      </dsp:nvSpPr>
      <dsp:spPr>
        <a:xfrm>
          <a:off x="944118" y="34492"/>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Biriminizin her bir faaliyet ve riskleri için etkin kontrol strateji ve yöntemleri belirlenip uygulanıyor mu?</a:t>
          </a:r>
          <a:endParaRPr lang="tr-TR" sz="1100" kern="1200" dirty="0"/>
        </a:p>
      </dsp:txBody>
      <dsp:txXfrm>
        <a:off x="944118" y="34492"/>
        <a:ext cx="3447132" cy="689843"/>
      </dsp:txXfrm>
    </dsp:sp>
    <dsp:sp modelId="{6CB381FB-325F-49D1-A50D-0B068785AEFA}">
      <dsp:nvSpPr>
        <dsp:cNvPr id="0" name=""/>
        <dsp:cNvSpPr/>
      </dsp:nvSpPr>
      <dsp:spPr>
        <a:xfrm>
          <a:off x="878250" y="724335"/>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C5FB0-C4B3-4206-86DB-3619510FD8B8}">
      <dsp:nvSpPr>
        <dsp:cNvPr id="0" name=""/>
        <dsp:cNvSpPr/>
      </dsp:nvSpPr>
      <dsp:spPr>
        <a:xfrm>
          <a:off x="944118" y="758827"/>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Biriminizde kontrol faaliyetleri tespit edilirken fayda – maliyet analizi yapılıyor mu??</a:t>
          </a:r>
          <a:endParaRPr lang="tr-TR" sz="1100" kern="1200" dirty="0"/>
        </a:p>
      </dsp:txBody>
      <dsp:txXfrm>
        <a:off x="944118" y="758827"/>
        <a:ext cx="3447132" cy="689843"/>
      </dsp:txXfrm>
    </dsp:sp>
    <dsp:sp modelId="{EBACA64D-1A9A-43EE-A523-D3B12DAE37C5}">
      <dsp:nvSpPr>
        <dsp:cNvPr id="0" name=""/>
        <dsp:cNvSpPr/>
      </dsp:nvSpPr>
      <dsp:spPr>
        <a:xfrm>
          <a:off x="878250" y="1448670"/>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1AC8A-8F5E-476A-8719-21184B140CF2}">
      <dsp:nvSpPr>
        <dsp:cNvPr id="0" name=""/>
        <dsp:cNvSpPr/>
      </dsp:nvSpPr>
      <dsp:spPr>
        <a:xfrm>
          <a:off x="944118" y="1483162"/>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Biriminizde uygulanan kontrol faaliyetlerinin etkililiği düzenli olarak gözden geçiriliyor mu?</a:t>
          </a:r>
          <a:endParaRPr lang="tr-TR" sz="1100" kern="1200" dirty="0"/>
        </a:p>
      </dsp:txBody>
      <dsp:txXfrm>
        <a:off x="944118" y="1483162"/>
        <a:ext cx="3447132" cy="689843"/>
      </dsp:txXfrm>
    </dsp:sp>
    <dsp:sp modelId="{24D3D83F-1C82-4B91-82BB-CE0A8E251C59}">
      <dsp:nvSpPr>
        <dsp:cNvPr id="0" name=""/>
        <dsp:cNvSpPr/>
      </dsp:nvSpPr>
      <dsp:spPr>
        <a:xfrm>
          <a:off x="878250" y="2173006"/>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2FEB9-E45E-45AE-B049-4167A649AC8D}">
      <dsp:nvSpPr>
        <dsp:cNvPr id="0" name=""/>
        <dsp:cNvSpPr/>
      </dsp:nvSpPr>
      <dsp:spPr>
        <a:xfrm>
          <a:off x="944118" y="2207498"/>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Biriminizin faaliyetleri ile mali karar ve işlemlerine ilişkin yazılı prosedürler mevcut mu?</a:t>
          </a:r>
          <a:endParaRPr lang="tr-TR" sz="1100" kern="1200" dirty="0"/>
        </a:p>
      </dsp:txBody>
      <dsp:txXfrm>
        <a:off x="944118" y="2207498"/>
        <a:ext cx="3447132" cy="689843"/>
      </dsp:txXfrm>
    </dsp:sp>
    <dsp:sp modelId="{066BCBC5-F3B7-4E2C-ABED-14685CBDD5FC}">
      <dsp:nvSpPr>
        <dsp:cNvPr id="0" name=""/>
        <dsp:cNvSpPr/>
      </dsp:nvSpPr>
      <dsp:spPr>
        <a:xfrm>
          <a:off x="878250" y="2897341"/>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4CB7E-32A0-4F80-BE18-4D3FEC60619D}">
      <dsp:nvSpPr>
        <dsp:cNvPr id="0" name=""/>
        <dsp:cNvSpPr/>
      </dsp:nvSpPr>
      <dsp:spPr>
        <a:xfrm>
          <a:off x="944118" y="2931833"/>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Biriminizin yöneticileri tarafından, prosedürlerin etkili ve sürekli bir şekilde uygulanması için gerekli kontroller yapılıyor mu?</a:t>
          </a:r>
          <a:endParaRPr lang="tr-TR" sz="1100" kern="1200" dirty="0"/>
        </a:p>
      </dsp:txBody>
      <dsp:txXfrm>
        <a:off x="944118" y="2931833"/>
        <a:ext cx="3447132" cy="689843"/>
      </dsp:txXfrm>
    </dsp:sp>
    <dsp:sp modelId="{7626477A-4528-4C0B-8FE7-5A71205B06A6}">
      <dsp:nvSpPr>
        <dsp:cNvPr id="0" name=""/>
        <dsp:cNvSpPr/>
      </dsp:nvSpPr>
      <dsp:spPr>
        <a:xfrm>
          <a:off x="878250" y="3621677"/>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71AC56-0E1D-407D-91C2-963CFB1A4070}">
      <dsp:nvSpPr>
        <dsp:cNvPr id="0" name=""/>
        <dsp:cNvSpPr/>
      </dsp:nvSpPr>
      <dsp:spPr>
        <a:xfrm>
          <a:off x="944118" y="3656169"/>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Biriminizde görevler ayrılığı ilkesi uygulanıyor mu? Hangi durumlarda görevler ayrılığı ilkesini uyguladığınızı açıklayınız.				</a:t>
          </a:r>
          <a:endParaRPr lang="tr-TR" sz="1100" kern="1200" dirty="0"/>
        </a:p>
      </dsp:txBody>
      <dsp:txXfrm>
        <a:off x="944118" y="3656169"/>
        <a:ext cx="3447132" cy="689843"/>
      </dsp:txXfrm>
    </dsp:sp>
    <dsp:sp modelId="{5A0E008F-0B34-47F7-B288-4F860B219AC5}">
      <dsp:nvSpPr>
        <dsp:cNvPr id="0" name=""/>
        <dsp:cNvSpPr/>
      </dsp:nvSpPr>
      <dsp:spPr>
        <a:xfrm>
          <a:off x="878250" y="4346012"/>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5CC00-3045-4136-AA0F-597A75C618F6}">
      <dsp:nvSpPr>
        <dsp:cNvPr id="0" name=""/>
        <dsp:cNvSpPr/>
      </dsp:nvSpPr>
      <dsp:spPr>
        <a:xfrm>
          <a:off x="0" y="0"/>
          <a:ext cx="1143000"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B706E-1B4B-44BF-8A09-86B15CB59381}">
      <dsp:nvSpPr>
        <dsp:cNvPr id="0" name=""/>
        <dsp:cNvSpPr/>
      </dsp:nvSpPr>
      <dsp:spPr>
        <a:xfrm>
          <a:off x="0" y="0"/>
          <a:ext cx="228600" cy="438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tr-TR" sz="6500" kern="1200" dirty="0"/>
        </a:p>
      </dsp:txBody>
      <dsp:txXfrm>
        <a:off x="0" y="0"/>
        <a:ext cx="228600" cy="4380772"/>
      </dsp:txXfrm>
    </dsp:sp>
    <dsp:sp modelId="{E3CF9103-0A90-472B-B63A-5D99C55DD148}">
      <dsp:nvSpPr>
        <dsp:cNvPr id="0" name=""/>
        <dsp:cNvSpPr/>
      </dsp:nvSpPr>
      <dsp:spPr>
        <a:xfrm>
          <a:off x="245745" y="34492"/>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75,93</a:t>
          </a:r>
          <a:endParaRPr lang="tr-TR" sz="2200" kern="1200" dirty="0"/>
        </a:p>
      </dsp:txBody>
      <dsp:txXfrm>
        <a:off x="245745" y="34492"/>
        <a:ext cx="897255" cy="689843"/>
      </dsp:txXfrm>
    </dsp:sp>
    <dsp:sp modelId="{6CB381FB-325F-49D1-A50D-0B068785AEFA}">
      <dsp:nvSpPr>
        <dsp:cNvPr id="0" name=""/>
        <dsp:cNvSpPr/>
      </dsp:nvSpPr>
      <dsp:spPr>
        <a:xfrm>
          <a:off x="228600" y="724335"/>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C5FB0-C4B3-4206-86DB-3619510FD8B8}">
      <dsp:nvSpPr>
        <dsp:cNvPr id="0" name=""/>
        <dsp:cNvSpPr/>
      </dsp:nvSpPr>
      <dsp:spPr>
        <a:xfrm>
          <a:off x="245745" y="758827"/>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62,96</a:t>
          </a:r>
          <a:endParaRPr lang="tr-TR" sz="2200" kern="1200" dirty="0"/>
        </a:p>
      </dsp:txBody>
      <dsp:txXfrm>
        <a:off x="245745" y="758827"/>
        <a:ext cx="897255" cy="689843"/>
      </dsp:txXfrm>
    </dsp:sp>
    <dsp:sp modelId="{EBACA64D-1A9A-43EE-A523-D3B12DAE37C5}">
      <dsp:nvSpPr>
        <dsp:cNvPr id="0" name=""/>
        <dsp:cNvSpPr/>
      </dsp:nvSpPr>
      <dsp:spPr>
        <a:xfrm>
          <a:off x="228600" y="1448670"/>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1AC8A-8F5E-476A-8719-21184B140CF2}">
      <dsp:nvSpPr>
        <dsp:cNvPr id="0" name=""/>
        <dsp:cNvSpPr/>
      </dsp:nvSpPr>
      <dsp:spPr>
        <a:xfrm>
          <a:off x="245745" y="1483162"/>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74,07</a:t>
          </a:r>
          <a:endParaRPr lang="tr-TR" sz="2200" kern="1200" dirty="0"/>
        </a:p>
      </dsp:txBody>
      <dsp:txXfrm>
        <a:off x="245745" y="1483162"/>
        <a:ext cx="897255" cy="689843"/>
      </dsp:txXfrm>
    </dsp:sp>
    <dsp:sp modelId="{24D3D83F-1C82-4B91-82BB-CE0A8E251C59}">
      <dsp:nvSpPr>
        <dsp:cNvPr id="0" name=""/>
        <dsp:cNvSpPr/>
      </dsp:nvSpPr>
      <dsp:spPr>
        <a:xfrm>
          <a:off x="228600" y="2173006"/>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2FEB9-E45E-45AE-B049-4167A649AC8D}">
      <dsp:nvSpPr>
        <dsp:cNvPr id="0" name=""/>
        <dsp:cNvSpPr/>
      </dsp:nvSpPr>
      <dsp:spPr>
        <a:xfrm>
          <a:off x="245745" y="2207498"/>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68,52</a:t>
          </a:r>
          <a:endParaRPr lang="tr-TR" sz="2200" kern="1200" dirty="0"/>
        </a:p>
      </dsp:txBody>
      <dsp:txXfrm>
        <a:off x="245745" y="2207498"/>
        <a:ext cx="897255" cy="689843"/>
      </dsp:txXfrm>
    </dsp:sp>
    <dsp:sp modelId="{066BCBC5-F3B7-4E2C-ABED-14685CBDD5FC}">
      <dsp:nvSpPr>
        <dsp:cNvPr id="0" name=""/>
        <dsp:cNvSpPr/>
      </dsp:nvSpPr>
      <dsp:spPr>
        <a:xfrm>
          <a:off x="228600" y="2897341"/>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4CB7E-32A0-4F80-BE18-4D3FEC60619D}">
      <dsp:nvSpPr>
        <dsp:cNvPr id="0" name=""/>
        <dsp:cNvSpPr/>
      </dsp:nvSpPr>
      <dsp:spPr>
        <a:xfrm>
          <a:off x="245745" y="2931833"/>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87,04</a:t>
          </a:r>
          <a:endParaRPr lang="tr-TR" sz="2200" kern="1200" dirty="0"/>
        </a:p>
      </dsp:txBody>
      <dsp:txXfrm>
        <a:off x="245745" y="2931833"/>
        <a:ext cx="897255" cy="689843"/>
      </dsp:txXfrm>
    </dsp:sp>
    <dsp:sp modelId="{7626477A-4528-4C0B-8FE7-5A71205B06A6}">
      <dsp:nvSpPr>
        <dsp:cNvPr id="0" name=""/>
        <dsp:cNvSpPr/>
      </dsp:nvSpPr>
      <dsp:spPr>
        <a:xfrm>
          <a:off x="228600" y="3621677"/>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873D66-622D-4F84-9C7E-35642EB00E7E}">
      <dsp:nvSpPr>
        <dsp:cNvPr id="0" name=""/>
        <dsp:cNvSpPr/>
      </dsp:nvSpPr>
      <dsp:spPr>
        <a:xfrm>
          <a:off x="245745" y="3656169"/>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64,81</a:t>
          </a:r>
          <a:endParaRPr lang="tr-TR" sz="2200" kern="1200" dirty="0"/>
        </a:p>
      </dsp:txBody>
      <dsp:txXfrm>
        <a:off x="245745" y="3656169"/>
        <a:ext cx="897255" cy="689843"/>
      </dsp:txXfrm>
    </dsp:sp>
    <dsp:sp modelId="{1ABF0588-F308-4594-8324-23B35A2627E3}">
      <dsp:nvSpPr>
        <dsp:cNvPr id="0" name=""/>
        <dsp:cNvSpPr/>
      </dsp:nvSpPr>
      <dsp:spPr>
        <a:xfrm>
          <a:off x="228600" y="4346012"/>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5CC00-3045-4136-AA0F-597A75C618F6}">
      <dsp:nvSpPr>
        <dsp:cNvPr id="0" name=""/>
        <dsp:cNvSpPr/>
      </dsp:nvSpPr>
      <dsp:spPr>
        <a:xfrm>
          <a:off x="0" y="0"/>
          <a:ext cx="4391251"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B706E-1B4B-44BF-8A09-86B15CB59381}">
      <dsp:nvSpPr>
        <dsp:cNvPr id="0" name=""/>
        <dsp:cNvSpPr/>
      </dsp:nvSpPr>
      <dsp:spPr>
        <a:xfrm>
          <a:off x="0" y="0"/>
          <a:ext cx="878250" cy="438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tr-TR" sz="6500" kern="1200" dirty="0"/>
        </a:p>
      </dsp:txBody>
      <dsp:txXfrm>
        <a:off x="0" y="0"/>
        <a:ext cx="878250" cy="4380772"/>
      </dsp:txXfrm>
    </dsp:sp>
    <dsp:sp modelId="{E3CF9103-0A90-472B-B63A-5D99C55DD148}">
      <dsp:nvSpPr>
        <dsp:cNvPr id="0" name=""/>
        <dsp:cNvSpPr/>
      </dsp:nvSpPr>
      <dsp:spPr>
        <a:xfrm>
          <a:off x="944118" y="34492"/>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tr-TR" sz="900" kern="1200" dirty="0" smtClean="0"/>
            <a:t>Biriminizde personel yetersizliği, geçici veya sürekli olarak görevden ayrılma, yeni bilgi sistemlerine geçiş, yöntem veya mevzuat değişiklikleri ile olağanüstü durumlar gibi faaliyetlerin sürekliliğini etkileyen nedenlere karşı önlemler alınıyor mu?</a:t>
          </a:r>
          <a:endParaRPr lang="tr-TR" sz="900" kern="1200" dirty="0"/>
        </a:p>
      </dsp:txBody>
      <dsp:txXfrm>
        <a:off x="944118" y="34492"/>
        <a:ext cx="3447132" cy="689843"/>
      </dsp:txXfrm>
    </dsp:sp>
    <dsp:sp modelId="{6CB381FB-325F-49D1-A50D-0B068785AEFA}">
      <dsp:nvSpPr>
        <dsp:cNvPr id="0" name=""/>
        <dsp:cNvSpPr/>
      </dsp:nvSpPr>
      <dsp:spPr>
        <a:xfrm>
          <a:off x="878250" y="724335"/>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C5FB0-C4B3-4206-86DB-3619510FD8B8}">
      <dsp:nvSpPr>
        <dsp:cNvPr id="0" name=""/>
        <dsp:cNvSpPr/>
      </dsp:nvSpPr>
      <dsp:spPr>
        <a:xfrm>
          <a:off x="944118" y="758827"/>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tr-TR" sz="900" kern="1200" dirty="0" smtClean="0"/>
            <a:t>Biriminizde vekâlet sistemi etkin bir şekilde uygulanmakta mı?</a:t>
          </a:r>
          <a:endParaRPr lang="tr-TR" sz="900" kern="1200" dirty="0"/>
        </a:p>
      </dsp:txBody>
      <dsp:txXfrm>
        <a:off x="944118" y="758827"/>
        <a:ext cx="3447132" cy="689843"/>
      </dsp:txXfrm>
    </dsp:sp>
    <dsp:sp modelId="{EBACA64D-1A9A-43EE-A523-D3B12DAE37C5}">
      <dsp:nvSpPr>
        <dsp:cNvPr id="0" name=""/>
        <dsp:cNvSpPr/>
      </dsp:nvSpPr>
      <dsp:spPr>
        <a:xfrm>
          <a:off x="878250" y="1448670"/>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1AC8A-8F5E-476A-8719-21184B140CF2}">
      <dsp:nvSpPr>
        <dsp:cNvPr id="0" name=""/>
        <dsp:cNvSpPr/>
      </dsp:nvSpPr>
      <dsp:spPr>
        <a:xfrm>
          <a:off x="944118" y="1483162"/>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tr-TR" sz="900" kern="1200" dirty="0" smtClean="0"/>
            <a:t>Biriminizde görevinden ayrılan personel, yürüttüğü iş ve işlemlerin</a:t>
          </a:r>
        </a:p>
        <a:p>
          <a:pPr lvl="0" algn="l" defTabSz="400050">
            <a:lnSpc>
              <a:spcPct val="90000"/>
            </a:lnSpc>
            <a:spcBef>
              <a:spcPct val="0"/>
            </a:spcBef>
            <a:spcAft>
              <a:spcPct val="35000"/>
            </a:spcAft>
          </a:pPr>
          <a:r>
            <a:rPr lang="tr-TR" sz="900" kern="1200" dirty="0" smtClean="0"/>
            <a:t>durumuna ilişkin olarak yeni görevlendirilen personele rapor veriyor mu?</a:t>
          </a:r>
          <a:endParaRPr lang="tr-TR" sz="900" kern="1200" dirty="0"/>
        </a:p>
      </dsp:txBody>
      <dsp:txXfrm>
        <a:off x="944118" y="1483162"/>
        <a:ext cx="3447132" cy="689843"/>
      </dsp:txXfrm>
    </dsp:sp>
    <dsp:sp modelId="{24D3D83F-1C82-4B91-82BB-CE0A8E251C59}">
      <dsp:nvSpPr>
        <dsp:cNvPr id="0" name=""/>
        <dsp:cNvSpPr/>
      </dsp:nvSpPr>
      <dsp:spPr>
        <a:xfrm>
          <a:off x="878250" y="2173006"/>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2FEB9-E45E-45AE-B049-4167A649AC8D}">
      <dsp:nvSpPr>
        <dsp:cNvPr id="0" name=""/>
        <dsp:cNvSpPr/>
      </dsp:nvSpPr>
      <dsp:spPr>
        <a:xfrm>
          <a:off x="944118" y="2207498"/>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tr-TR" sz="900" kern="1200" dirty="0" smtClean="0"/>
            <a:t>Biriminizde kullanılan bilgi sistemlerinin güvenliğini sağlamaya yönelik mekanizmalar var mı?</a:t>
          </a:r>
          <a:endParaRPr lang="tr-TR" sz="900" kern="1200" dirty="0"/>
        </a:p>
      </dsp:txBody>
      <dsp:txXfrm>
        <a:off x="944118" y="2207498"/>
        <a:ext cx="3447132" cy="689843"/>
      </dsp:txXfrm>
    </dsp:sp>
    <dsp:sp modelId="{066BCBC5-F3B7-4E2C-ABED-14685CBDD5FC}">
      <dsp:nvSpPr>
        <dsp:cNvPr id="0" name=""/>
        <dsp:cNvSpPr/>
      </dsp:nvSpPr>
      <dsp:spPr>
        <a:xfrm>
          <a:off x="878250" y="2897341"/>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4CB7E-32A0-4F80-BE18-4D3FEC60619D}">
      <dsp:nvSpPr>
        <dsp:cNvPr id="0" name=""/>
        <dsp:cNvSpPr/>
      </dsp:nvSpPr>
      <dsp:spPr>
        <a:xfrm>
          <a:off x="944118" y="2931833"/>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tr-TR" sz="900" kern="1200" dirty="0" smtClean="0"/>
            <a:t>Biriminizde bilgi sistemine veri ve bilgi girişi ile bunlara erişim konusunda yetkilendirmeler yapıldı mı?</a:t>
          </a:r>
          <a:endParaRPr lang="tr-TR" sz="900" kern="1200" dirty="0"/>
        </a:p>
      </dsp:txBody>
      <dsp:txXfrm>
        <a:off x="944118" y="2931833"/>
        <a:ext cx="3447132" cy="689843"/>
      </dsp:txXfrm>
    </dsp:sp>
    <dsp:sp modelId="{7626477A-4528-4C0B-8FE7-5A71205B06A6}">
      <dsp:nvSpPr>
        <dsp:cNvPr id="0" name=""/>
        <dsp:cNvSpPr/>
      </dsp:nvSpPr>
      <dsp:spPr>
        <a:xfrm>
          <a:off x="878250" y="3621677"/>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20D901-C0A2-4AB6-A236-EBA2AA3998A8}">
      <dsp:nvSpPr>
        <dsp:cNvPr id="0" name=""/>
        <dsp:cNvSpPr/>
      </dsp:nvSpPr>
      <dsp:spPr>
        <a:xfrm>
          <a:off x="944118" y="3656169"/>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tr-TR" sz="900" kern="1200" dirty="0" smtClean="0"/>
            <a:t>Bilgi sisteminde yeterli bir yedekleme mekanizması ve teste tabi tutulmuş olağanüstü durum onarım planları/eylem planları mevcut mu?</a:t>
          </a:r>
          <a:endParaRPr lang="tr-TR" sz="900" kern="1200" dirty="0"/>
        </a:p>
      </dsp:txBody>
      <dsp:txXfrm>
        <a:off x="944118" y="3656169"/>
        <a:ext cx="3447132" cy="689843"/>
      </dsp:txXfrm>
    </dsp:sp>
    <dsp:sp modelId="{2E96D03C-C09A-4E9C-A9C7-3210641A8AA7}">
      <dsp:nvSpPr>
        <dsp:cNvPr id="0" name=""/>
        <dsp:cNvSpPr/>
      </dsp:nvSpPr>
      <dsp:spPr>
        <a:xfrm>
          <a:off x="878250" y="4346012"/>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5CC00-3045-4136-AA0F-597A75C618F6}">
      <dsp:nvSpPr>
        <dsp:cNvPr id="0" name=""/>
        <dsp:cNvSpPr/>
      </dsp:nvSpPr>
      <dsp:spPr>
        <a:xfrm>
          <a:off x="0" y="0"/>
          <a:ext cx="1143000"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B706E-1B4B-44BF-8A09-86B15CB59381}">
      <dsp:nvSpPr>
        <dsp:cNvPr id="0" name=""/>
        <dsp:cNvSpPr/>
      </dsp:nvSpPr>
      <dsp:spPr>
        <a:xfrm>
          <a:off x="0" y="0"/>
          <a:ext cx="228600" cy="438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tr-TR" sz="6500" kern="1200" dirty="0"/>
        </a:p>
      </dsp:txBody>
      <dsp:txXfrm>
        <a:off x="0" y="0"/>
        <a:ext cx="228600" cy="4380772"/>
      </dsp:txXfrm>
    </dsp:sp>
    <dsp:sp modelId="{E3CF9103-0A90-472B-B63A-5D99C55DD148}">
      <dsp:nvSpPr>
        <dsp:cNvPr id="0" name=""/>
        <dsp:cNvSpPr/>
      </dsp:nvSpPr>
      <dsp:spPr>
        <a:xfrm>
          <a:off x="245745" y="34492"/>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70,37</a:t>
          </a:r>
          <a:endParaRPr lang="tr-TR" sz="2200" kern="1200" dirty="0"/>
        </a:p>
      </dsp:txBody>
      <dsp:txXfrm>
        <a:off x="245745" y="34492"/>
        <a:ext cx="897255" cy="689843"/>
      </dsp:txXfrm>
    </dsp:sp>
    <dsp:sp modelId="{6CB381FB-325F-49D1-A50D-0B068785AEFA}">
      <dsp:nvSpPr>
        <dsp:cNvPr id="0" name=""/>
        <dsp:cNvSpPr/>
      </dsp:nvSpPr>
      <dsp:spPr>
        <a:xfrm>
          <a:off x="228600" y="724335"/>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C5FB0-C4B3-4206-86DB-3619510FD8B8}">
      <dsp:nvSpPr>
        <dsp:cNvPr id="0" name=""/>
        <dsp:cNvSpPr/>
      </dsp:nvSpPr>
      <dsp:spPr>
        <a:xfrm>
          <a:off x="245745" y="758827"/>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94,44</a:t>
          </a:r>
          <a:endParaRPr lang="tr-TR" sz="2200" kern="1200" dirty="0"/>
        </a:p>
      </dsp:txBody>
      <dsp:txXfrm>
        <a:off x="245745" y="758827"/>
        <a:ext cx="897255" cy="689843"/>
      </dsp:txXfrm>
    </dsp:sp>
    <dsp:sp modelId="{EBACA64D-1A9A-43EE-A523-D3B12DAE37C5}">
      <dsp:nvSpPr>
        <dsp:cNvPr id="0" name=""/>
        <dsp:cNvSpPr/>
      </dsp:nvSpPr>
      <dsp:spPr>
        <a:xfrm>
          <a:off x="228600" y="1448670"/>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1AC8A-8F5E-476A-8719-21184B140CF2}">
      <dsp:nvSpPr>
        <dsp:cNvPr id="0" name=""/>
        <dsp:cNvSpPr/>
      </dsp:nvSpPr>
      <dsp:spPr>
        <a:xfrm>
          <a:off x="245745" y="1483162"/>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83,33</a:t>
          </a:r>
          <a:endParaRPr lang="tr-TR" sz="2200" kern="1200" dirty="0"/>
        </a:p>
      </dsp:txBody>
      <dsp:txXfrm>
        <a:off x="245745" y="1483162"/>
        <a:ext cx="897255" cy="689843"/>
      </dsp:txXfrm>
    </dsp:sp>
    <dsp:sp modelId="{24D3D83F-1C82-4B91-82BB-CE0A8E251C59}">
      <dsp:nvSpPr>
        <dsp:cNvPr id="0" name=""/>
        <dsp:cNvSpPr/>
      </dsp:nvSpPr>
      <dsp:spPr>
        <a:xfrm>
          <a:off x="228600" y="2173006"/>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2FEB9-E45E-45AE-B049-4167A649AC8D}">
      <dsp:nvSpPr>
        <dsp:cNvPr id="0" name=""/>
        <dsp:cNvSpPr/>
      </dsp:nvSpPr>
      <dsp:spPr>
        <a:xfrm>
          <a:off x="245745" y="2207498"/>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50,00</a:t>
          </a:r>
          <a:endParaRPr lang="tr-TR" sz="2200" kern="1200" dirty="0"/>
        </a:p>
      </dsp:txBody>
      <dsp:txXfrm>
        <a:off x="245745" y="2207498"/>
        <a:ext cx="897255" cy="689843"/>
      </dsp:txXfrm>
    </dsp:sp>
    <dsp:sp modelId="{066BCBC5-F3B7-4E2C-ABED-14685CBDD5FC}">
      <dsp:nvSpPr>
        <dsp:cNvPr id="0" name=""/>
        <dsp:cNvSpPr/>
      </dsp:nvSpPr>
      <dsp:spPr>
        <a:xfrm>
          <a:off x="228600" y="2897341"/>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4CB7E-32A0-4F80-BE18-4D3FEC60619D}">
      <dsp:nvSpPr>
        <dsp:cNvPr id="0" name=""/>
        <dsp:cNvSpPr/>
      </dsp:nvSpPr>
      <dsp:spPr>
        <a:xfrm>
          <a:off x="245745" y="2931833"/>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87,04</a:t>
          </a:r>
          <a:endParaRPr lang="tr-TR" sz="2200" kern="1200" dirty="0"/>
        </a:p>
      </dsp:txBody>
      <dsp:txXfrm>
        <a:off x="245745" y="2931833"/>
        <a:ext cx="897255" cy="689843"/>
      </dsp:txXfrm>
    </dsp:sp>
    <dsp:sp modelId="{7626477A-4528-4C0B-8FE7-5A71205B06A6}">
      <dsp:nvSpPr>
        <dsp:cNvPr id="0" name=""/>
        <dsp:cNvSpPr/>
      </dsp:nvSpPr>
      <dsp:spPr>
        <a:xfrm>
          <a:off x="228600" y="3621677"/>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873D66-622D-4F84-9C7E-35642EB00E7E}">
      <dsp:nvSpPr>
        <dsp:cNvPr id="0" name=""/>
        <dsp:cNvSpPr/>
      </dsp:nvSpPr>
      <dsp:spPr>
        <a:xfrm>
          <a:off x="245745" y="3656169"/>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50,00</a:t>
          </a:r>
          <a:endParaRPr lang="tr-TR" sz="2200" kern="1200" dirty="0"/>
        </a:p>
      </dsp:txBody>
      <dsp:txXfrm>
        <a:off x="245745" y="3656169"/>
        <a:ext cx="897255" cy="689843"/>
      </dsp:txXfrm>
    </dsp:sp>
    <dsp:sp modelId="{1ABF0588-F308-4594-8324-23B35A2627E3}">
      <dsp:nvSpPr>
        <dsp:cNvPr id="0" name=""/>
        <dsp:cNvSpPr/>
      </dsp:nvSpPr>
      <dsp:spPr>
        <a:xfrm>
          <a:off x="228600" y="4346012"/>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5CC00-3045-4136-AA0F-597A75C618F6}">
      <dsp:nvSpPr>
        <dsp:cNvPr id="0" name=""/>
        <dsp:cNvSpPr/>
      </dsp:nvSpPr>
      <dsp:spPr>
        <a:xfrm>
          <a:off x="0" y="0"/>
          <a:ext cx="4391251"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B706E-1B4B-44BF-8A09-86B15CB59381}">
      <dsp:nvSpPr>
        <dsp:cNvPr id="0" name=""/>
        <dsp:cNvSpPr/>
      </dsp:nvSpPr>
      <dsp:spPr>
        <a:xfrm>
          <a:off x="0" y="0"/>
          <a:ext cx="878250" cy="438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tr-TR" sz="6500" kern="1200" dirty="0"/>
        </a:p>
      </dsp:txBody>
      <dsp:txXfrm>
        <a:off x="0" y="0"/>
        <a:ext cx="878250" cy="4380772"/>
      </dsp:txXfrm>
    </dsp:sp>
    <dsp:sp modelId="{E3CF9103-0A90-472B-B63A-5D99C55DD148}">
      <dsp:nvSpPr>
        <dsp:cNvPr id="0" name=""/>
        <dsp:cNvSpPr/>
      </dsp:nvSpPr>
      <dsp:spPr>
        <a:xfrm>
          <a:off x="944118" y="34492"/>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tr-TR" sz="1000" kern="1200" dirty="0" smtClean="0"/>
            <a:t>Biriminizde yatay ve dikey iletişimi kapsayan yazılı, elektronik veya sözlü etkin bir iç iletişim sistemi mevcut mu?</a:t>
          </a:r>
          <a:endParaRPr lang="tr-TR" sz="1000" kern="1200" dirty="0"/>
        </a:p>
      </dsp:txBody>
      <dsp:txXfrm>
        <a:off x="944118" y="34492"/>
        <a:ext cx="3447132" cy="689843"/>
      </dsp:txXfrm>
    </dsp:sp>
    <dsp:sp modelId="{6CB381FB-325F-49D1-A50D-0B068785AEFA}">
      <dsp:nvSpPr>
        <dsp:cNvPr id="0" name=""/>
        <dsp:cNvSpPr/>
      </dsp:nvSpPr>
      <dsp:spPr>
        <a:xfrm>
          <a:off x="878250" y="724335"/>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C5FB0-C4B3-4206-86DB-3619510FD8B8}">
      <dsp:nvSpPr>
        <dsp:cNvPr id="0" name=""/>
        <dsp:cNvSpPr/>
      </dsp:nvSpPr>
      <dsp:spPr>
        <a:xfrm>
          <a:off x="944118" y="758827"/>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tr-TR" sz="1000" kern="1200" dirty="0" smtClean="0"/>
            <a:t>Biriminizde dış paydaşlar ile etkin iletişimi sağlayacak bir dış iletişim sistemi mevcut mu?</a:t>
          </a:r>
          <a:endParaRPr lang="tr-TR" sz="1000" kern="1200" dirty="0"/>
        </a:p>
      </dsp:txBody>
      <dsp:txXfrm>
        <a:off x="944118" y="758827"/>
        <a:ext cx="3447132" cy="689843"/>
      </dsp:txXfrm>
    </dsp:sp>
    <dsp:sp modelId="{EBACA64D-1A9A-43EE-A523-D3B12DAE37C5}">
      <dsp:nvSpPr>
        <dsp:cNvPr id="0" name=""/>
        <dsp:cNvSpPr/>
      </dsp:nvSpPr>
      <dsp:spPr>
        <a:xfrm>
          <a:off x="878250" y="1448670"/>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1AC8A-8F5E-476A-8719-21184B140CF2}">
      <dsp:nvSpPr>
        <dsp:cNvPr id="0" name=""/>
        <dsp:cNvSpPr/>
      </dsp:nvSpPr>
      <dsp:spPr>
        <a:xfrm>
          <a:off x="944118" y="1483162"/>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tr-TR" sz="1000" kern="1200" dirty="0" smtClean="0"/>
            <a:t>Mevcut iç ve dış iletişim sistemleri personelin ve/veya dış paydaşların beklenti, öneri ve şikâyetlerini iletmelerine imkân veriyor mu?</a:t>
          </a:r>
          <a:endParaRPr lang="tr-TR" sz="1000" kern="1200" dirty="0"/>
        </a:p>
      </dsp:txBody>
      <dsp:txXfrm>
        <a:off x="944118" y="1483162"/>
        <a:ext cx="3447132" cy="689843"/>
      </dsp:txXfrm>
    </dsp:sp>
    <dsp:sp modelId="{24D3D83F-1C82-4B91-82BB-CE0A8E251C59}">
      <dsp:nvSpPr>
        <dsp:cNvPr id="0" name=""/>
        <dsp:cNvSpPr/>
      </dsp:nvSpPr>
      <dsp:spPr>
        <a:xfrm>
          <a:off x="878250" y="2173006"/>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2FEB9-E45E-45AE-B049-4167A649AC8D}">
      <dsp:nvSpPr>
        <dsp:cNvPr id="0" name=""/>
        <dsp:cNvSpPr/>
      </dsp:nvSpPr>
      <dsp:spPr>
        <a:xfrm>
          <a:off x="944118" y="2207498"/>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tr-TR" sz="1000" kern="1200" dirty="0" smtClean="0"/>
            <a:t>Biriminizde, personelin görev ve sorumlulukları ile birimin misyon ve hedefleri kapsamında kendisinden neler beklendiği yöneticiler tarafından yazılı olarak belirlenip ilgili personele bildiriliyor mu?</a:t>
          </a:r>
          <a:endParaRPr lang="tr-TR" sz="1000" kern="1200" dirty="0"/>
        </a:p>
      </dsp:txBody>
      <dsp:txXfrm>
        <a:off x="944118" y="2207498"/>
        <a:ext cx="3447132" cy="689843"/>
      </dsp:txXfrm>
    </dsp:sp>
    <dsp:sp modelId="{066BCBC5-F3B7-4E2C-ABED-14685CBDD5FC}">
      <dsp:nvSpPr>
        <dsp:cNvPr id="0" name=""/>
        <dsp:cNvSpPr/>
      </dsp:nvSpPr>
      <dsp:spPr>
        <a:xfrm>
          <a:off x="878250" y="2897341"/>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4CB7E-32A0-4F80-BE18-4D3FEC60619D}">
      <dsp:nvSpPr>
        <dsp:cNvPr id="0" name=""/>
        <dsp:cNvSpPr/>
      </dsp:nvSpPr>
      <dsp:spPr>
        <a:xfrm>
          <a:off x="944118" y="2931833"/>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tr-TR" sz="1000" kern="1200" dirty="0" smtClean="0"/>
            <a:t>Mevcut bilgi sistemleri idare/birim tarafından belirlenmiş hedeflerin izlenmesine ve bu doğrultuda gerçekleştirilen faaliyetler üzerinde etkin bir gözetim ve değerlendirme yapılmasına imkân veriyor mu</a:t>
          </a:r>
          <a:endParaRPr lang="tr-TR" sz="1000" kern="1200" dirty="0"/>
        </a:p>
      </dsp:txBody>
      <dsp:txXfrm>
        <a:off x="944118" y="2931833"/>
        <a:ext cx="3447132" cy="689843"/>
      </dsp:txXfrm>
    </dsp:sp>
    <dsp:sp modelId="{7626477A-4528-4C0B-8FE7-5A71205B06A6}">
      <dsp:nvSpPr>
        <dsp:cNvPr id="0" name=""/>
        <dsp:cNvSpPr/>
      </dsp:nvSpPr>
      <dsp:spPr>
        <a:xfrm>
          <a:off x="878250" y="3621677"/>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71AC56-0E1D-407D-91C2-963CFB1A4070}">
      <dsp:nvSpPr>
        <dsp:cNvPr id="0" name=""/>
        <dsp:cNvSpPr/>
      </dsp:nvSpPr>
      <dsp:spPr>
        <a:xfrm>
          <a:off x="944118" y="3656169"/>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tr-TR" sz="1000" kern="1200" dirty="0" smtClean="0"/>
            <a:t>Biriminizde hangi raporların, kim tarafından ne sıklıkta ne zaman hazırlanacağı, kime sunulacağı, dayanağı ve hazırlanan raporların kim tarafından kontrol edileceği açıkça belirlenip ve personele duyuruldu mu?</a:t>
          </a:r>
          <a:endParaRPr lang="tr-TR" sz="1000" kern="1200" dirty="0"/>
        </a:p>
      </dsp:txBody>
      <dsp:txXfrm>
        <a:off x="944118" y="3656169"/>
        <a:ext cx="3447132" cy="689843"/>
      </dsp:txXfrm>
    </dsp:sp>
    <dsp:sp modelId="{5A0E008F-0B34-47F7-B288-4F860B219AC5}">
      <dsp:nvSpPr>
        <dsp:cNvPr id="0" name=""/>
        <dsp:cNvSpPr/>
      </dsp:nvSpPr>
      <dsp:spPr>
        <a:xfrm>
          <a:off x="878250" y="4346012"/>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5CC00-3045-4136-AA0F-597A75C618F6}">
      <dsp:nvSpPr>
        <dsp:cNvPr id="0" name=""/>
        <dsp:cNvSpPr/>
      </dsp:nvSpPr>
      <dsp:spPr>
        <a:xfrm>
          <a:off x="0" y="0"/>
          <a:ext cx="1143000"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B706E-1B4B-44BF-8A09-86B15CB59381}">
      <dsp:nvSpPr>
        <dsp:cNvPr id="0" name=""/>
        <dsp:cNvSpPr/>
      </dsp:nvSpPr>
      <dsp:spPr>
        <a:xfrm>
          <a:off x="0" y="0"/>
          <a:ext cx="228600" cy="438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tr-TR" sz="6500" kern="1200" dirty="0"/>
        </a:p>
      </dsp:txBody>
      <dsp:txXfrm>
        <a:off x="0" y="0"/>
        <a:ext cx="228600" cy="4380772"/>
      </dsp:txXfrm>
    </dsp:sp>
    <dsp:sp modelId="{E3CF9103-0A90-472B-B63A-5D99C55DD148}">
      <dsp:nvSpPr>
        <dsp:cNvPr id="0" name=""/>
        <dsp:cNvSpPr/>
      </dsp:nvSpPr>
      <dsp:spPr>
        <a:xfrm>
          <a:off x="245745" y="34492"/>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98,15</a:t>
          </a:r>
          <a:endParaRPr lang="tr-TR" sz="2200" kern="1200" dirty="0"/>
        </a:p>
      </dsp:txBody>
      <dsp:txXfrm>
        <a:off x="245745" y="34492"/>
        <a:ext cx="897255" cy="689843"/>
      </dsp:txXfrm>
    </dsp:sp>
    <dsp:sp modelId="{6CB381FB-325F-49D1-A50D-0B068785AEFA}">
      <dsp:nvSpPr>
        <dsp:cNvPr id="0" name=""/>
        <dsp:cNvSpPr/>
      </dsp:nvSpPr>
      <dsp:spPr>
        <a:xfrm>
          <a:off x="228600" y="724335"/>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C5FB0-C4B3-4206-86DB-3619510FD8B8}">
      <dsp:nvSpPr>
        <dsp:cNvPr id="0" name=""/>
        <dsp:cNvSpPr/>
      </dsp:nvSpPr>
      <dsp:spPr>
        <a:xfrm>
          <a:off x="245745" y="758827"/>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87,04</a:t>
          </a:r>
          <a:endParaRPr lang="tr-TR" sz="2200" kern="1200" dirty="0"/>
        </a:p>
      </dsp:txBody>
      <dsp:txXfrm>
        <a:off x="245745" y="758827"/>
        <a:ext cx="897255" cy="689843"/>
      </dsp:txXfrm>
    </dsp:sp>
    <dsp:sp modelId="{EBACA64D-1A9A-43EE-A523-D3B12DAE37C5}">
      <dsp:nvSpPr>
        <dsp:cNvPr id="0" name=""/>
        <dsp:cNvSpPr/>
      </dsp:nvSpPr>
      <dsp:spPr>
        <a:xfrm>
          <a:off x="228600" y="1448670"/>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1AC8A-8F5E-476A-8719-21184B140CF2}">
      <dsp:nvSpPr>
        <dsp:cNvPr id="0" name=""/>
        <dsp:cNvSpPr/>
      </dsp:nvSpPr>
      <dsp:spPr>
        <a:xfrm>
          <a:off x="245745" y="1483162"/>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85,19</a:t>
          </a:r>
          <a:endParaRPr lang="tr-TR" sz="2200" kern="1200" dirty="0"/>
        </a:p>
      </dsp:txBody>
      <dsp:txXfrm>
        <a:off x="245745" y="1483162"/>
        <a:ext cx="897255" cy="689843"/>
      </dsp:txXfrm>
    </dsp:sp>
    <dsp:sp modelId="{24D3D83F-1C82-4B91-82BB-CE0A8E251C59}">
      <dsp:nvSpPr>
        <dsp:cNvPr id="0" name=""/>
        <dsp:cNvSpPr/>
      </dsp:nvSpPr>
      <dsp:spPr>
        <a:xfrm>
          <a:off x="228600" y="2173006"/>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2FEB9-E45E-45AE-B049-4167A649AC8D}">
      <dsp:nvSpPr>
        <dsp:cNvPr id="0" name=""/>
        <dsp:cNvSpPr/>
      </dsp:nvSpPr>
      <dsp:spPr>
        <a:xfrm>
          <a:off x="245745" y="2207498"/>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88,89</a:t>
          </a:r>
          <a:endParaRPr lang="tr-TR" sz="2200" kern="1200" dirty="0"/>
        </a:p>
      </dsp:txBody>
      <dsp:txXfrm>
        <a:off x="245745" y="2207498"/>
        <a:ext cx="897255" cy="689843"/>
      </dsp:txXfrm>
    </dsp:sp>
    <dsp:sp modelId="{066BCBC5-F3B7-4E2C-ABED-14685CBDD5FC}">
      <dsp:nvSpPr>
        <dsp:cNvPr id="0" name=""/>
        <dsp:cNvSpPr/>
      </dsp:nvSpPr>
      <dsp:spPr>
        <a:xfrm>
          <a:off x="228600" y="2897341"/>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4CB7E-32A0-4F80-BE18-4D3FEC60619D}">
      <dsp:nvSpPr>
        <dsp:cNvPr id="0" name=""/>
        <dsp:cNvSpPr/>
      </dsp:nvSpPr>
      <dsp:spPr>
        <a:xfrm>
          <a:off x="245745" y="2931833"/>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70,37</a:t>
          </a:r>
          <a:endParaRPr lang="tr-TR" sz="2200" kern="1200" dirty="0"/>
        </a:p>
      </dsp:txBody>
      <dsp:txXfrm>
        <a:off x="245745" y="2931833"/>
        <a:ext cx="897255" cy="689843"/>
      </dsp:txXfrm>
    </dsp:sp>
    <dsp:sp modelId="{7626477A-4528-4C0B-8FE7-5A71205B06A6}">
      <dsp:nvSpPr>
        <dsp:cNvPr id="0" name=""/>
        <dsp:cNvSpPr/>
      </dsp:nvSpPr>
      <dsp:spPr>
        <a:xfrm>
          <a:off x="228600" y="3621677"/>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873D66-622D-4F84-9C7E-35642EB00E7E}">
      <dsp:nvSpPr>
        <dsp:cNvPr id="0" name=""/>
        <dsp:cNvSpPr/>
      </dsp:nvSpPr>
      <dsp:spPr>
        <a:xfrm>
          <a:off x="245745" y="3656169"/>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74,07</a:t>
          </a:r>
          <a:endParaRPr lang="tr-TR" sz="2200" kern="1200" dirty="0"/>
        </a:p>
      </dsp:txBody>
      <dsp:txXfrm>
        <a:off x="245745" y="3656169"/>
        <a:ext cx="897255" cy="689843"/>
      </dsp:txXfrm>
    </dsp:sp>
    <dsp:sp modelId="{1ABF0588-F308-4594-8324-23B35A2627E3}">
      <dsp:nvSpPr>
        <dsp:cNvPr id="0" name=""/>
        <dsp:cNvSpPr/>
      </dsp:nvSpPr>
      <dsp:spPr>
        <a:xfrm>
          <a:off x="228600" y="4346012"/>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5CC00-3045-4136-AA0F-597A75C618F6}">
      <dsp:nvSpPr>
        <dsp:cNvPr id="0" name=""/>
        <dsp:cNvSpPr/>
      </dsp:nvSpPr>
      <dsp:spPr>
        <a:xfrm>
          <a:off x="0" y="0"/>
          <a:ext cx="4391251"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B706E-1B4B-44BF-8A09-86B15CB59381}">
      <dsp:nvSpPr>
        <dsp:cNvPr id="0" name=""/>
        <dsp:cNvSpPr/>
      </dsp:nvSpPr>
      <dsp:spPr>
        <a:xfrm>
          <a:off x="0" y="0"/>
          <a:ext cx="878250" cy="438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tr-TR" sz="6500" kern="1200" dirty="0"/>
        </a:p>
      </dsp:txBody>
      <dsp:txXfrm>
        <a:off x="0" y="0"/>
        <a:ext cx="878250" cy="4380772"/>
      </dsp:txXfrm>
    </dsp:sp>
    <dsp:sp modelId="{E3CF9103-0A90-472B-B63A-5D99C55DD148}">
      <dsp:nvSpPr>
        <dsp:cNvPr id="0" name=""/>
        <dsp:cNvSpPr/>
      </dsp:nvSpPr>
      <dsp:spPr>
        <a:xfrm>
          <a:off x="944118" y="41283"/>
          <a:ext cx="3447132" cy="825672"/>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 iş ve işlemlerinin kaydı, sınıflandırılması, korunması ve erişimini kapsayan belirlenmiş standartlara uygun arşiv ve dokümantasyon sistemi mevcut mu?</a:t>
          </a:r>
          <a:endParaRPr lang="tr-TR" sz="1100" kern="1200" dirty="0"/>
        </a:p>
      </dsp:txBody>
      <dsp:txXfrm>
        <a:off x="944118" y="41283"/>
        <a:ext cx="3447132" cy="825672"/>
      </dsp:txXfrm>
    </dsp:sp>
    <dsp:sp modelId="{6CB381FB-325F-49D1-A50D-0B068785AEFA}">
      <dsp:nvSpPr>
        <dsp:cNvPr id="0" name=""/>
        <dsp:cNvSpPr/>
      </dsp:nvSpPr>
      <dsp:spPr>
        <a:xfrm>
          <a:off x="878250" y="866956"/>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C5FB0-C4B3-4206-86DB-3619510FD8B8}">
      <dsp:nvSpPr>
        <dsp:cNvPr id="0" name=""/>
        <dsp:cNvSpPr/>
      </dsp:nvSpPr>
      <dsp:spPr>
        <a:xfrm>
          <a:off x="944118" y="908240"/>
          <a:ext cx="3447132" cy="825672"/>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Biriminizde elektronik ortamdakiler dâhil- gelen ve giden her türlü evrak ile daire içi haberleşmenin, iş ve işlemlerin kaydedildiği ve sınıflandırıldığı kapsamlı ve günceli bir kayıt ve dosyalama sistemi mevcut mu?</a:t>
          </a:r>
          <a:endParaRPr lang="tr-TR" sz="1100" kern="1200" dirty="0"/>
        </a:p>
      </dsp:txBody>
      <dsp:txXfrm>
        <a:off x="944118" y="908240"/>
        <a:ext cx="3447132" cy="825672"/>
      </dsp:txXfrm>
    </dsp:sp>
    <dsp:sp modelId="{EBACA64D-1A9A-43EE-A523-D3B12DAE37C5}">
      <dsp:nvSpPr>
        <dsp:cNvPr id="0" name=""/>
        <dsp:cNvSpPr/>
      </dsp:nvSpPr>
      <dsp:spPr>
        <a:xfrm>
          <a:off x="878250" y="1733912"/>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1AC8A-8F5E-476A-8719-21184B140CF2}">
      <dsp:nvSpPr>
        <dsp:cNvPr id="0" name=""/>
        <dsp:cNvSpPr/>
      </dsp:nvSpPr>
      <dsp:spPr>
        <a:xfrm>
          <a:off x="944118" y="1775196"/>
          <a:ext cx="3447132" cy="825672"/>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 personeli idare içinden ve idare dışından yapılacak ihbar ve şikâyetlere yönelik prosedürler hakkında bilgi sahibi mi?</a:t>
          </a:r>
          <a:endParaRPr lang="tr-TR" sz="1100" kern="1200" dirty="0"/>
        </a:p>
      </dsp:txBody>
      <dsp:txXfrm>
        <a:off x="944118" y="1775196"/>
        <a:ext cx="3447132" cy="825672"/>
      </dsp:txXfrm>
    </dsp:sp>
    <dsp:sp modelId="{24D3D83F-1C82-4B91-82BB-CE0A8E251C59}">
      <dsp:nvSpPr>
        <dsp:cNvPr id="0" name=""/>
        <dsp:cNvSpPr/>
      </dsp:nvSpPr>
      <dsp:spPr>
        <a:xfrm>
          <a:off x="878250" y="2600869"/>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2FEB9-E45E-45AE-B049-4167A649AC8D}">
      <dsp:nvSpPr>
        <dsp:cNvPr id="0" name=""/>
        <dsp:cNvSpPr/>
      </dsp:nvSpPr>
      <dsp:spPr>
        <a:xfrm>
          <a:off x="944118" y="2642153"/>
          <a:ext cx="3447132" cy="825672"/>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İhbar sistemi olası veya süregelen usulsüzlük, yolsuzluk ve sorunların kurum içinden ve kurum dışından bildirilebilmesi için uygun araçlar içeriyor mu?</a:t>
          </a:r>
          <a:endParaRPr lang="tr-TR" sz="1100" kern="1200" dirty="0"/>
        </a:p>
      </dsp:txBody>
      <dsp:txXfrm>
        <a:off x="944118" y="2642153"/>
        <a:ext cx="3447132" cy="825672"/>
      </dsp:txXfrm>
    </dsp:sp>
    <dsp:sp modelId="{066BCBC5-F3B7-4E2C-ABED-14685CBDD5FC}">
      <dsp:nvSpPr>
        <dsp:cNvPr id="0" name=""/>
        <dsp:cNvSpPr/>
      </dsp:nvSpPr>
      <dsp:spPr>
        <a:xfrm>
          <a:off x="878250" y="3467825"/>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4CB7E-32A0-4F80-BE18-4D3FEC60619D}">
      <dsp:nvSpPr>
        <dsp:cNvPr id="0" name=""/>
        <dsp:cNvSpPr/>
      </dsp:nvSpPr>
      <dsp:spPr>
        <a:xfrm>
          <a:off x="944118" y="3509109"/>
          <a:ext cx="3447132" cy="825672"/>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İhbar sistemi, bildirimde bulunan personelin güvenliğini sağlayıcı (haksız ve ayırımcı bir muameleye tabi tutulmama gibi) prosedürler içeriyor mu?</a:t>
          </a:r>
          <a:endParaRPr lang="tr-TR" sz="1100" kern="1200" dirty="0"/>
        </a:p>
      </dsp:txBody>
      <dsp:txXfrm>
        <a:off x="944118" y="3509109"/>
        <a:ext cx="3447132" cy="825672"/>
      </dsp:txXfrm>
    </dsp:sp>
    <dsp:sp modelId="{7626477A-4528-4C0B-8FE7-5A71205B06A6}">
      <dsp:nvSpPr>
        <dsp:cNvPr id="0" name=""/>
        <dsp:cNvSpPr/>
      </dsp:nvSpPr>
      <dsp:spPr>
        <a:xfrm>
          <a:off x="878250" y="4334782"/>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5CC00-3045-4136-AA0F-597A75C618F6}">
      <dsp:nvSpPr>
        <dsp:cNvPr id="0" name=""/>
        <dsp:cNvSpPr/>
      </dsp:nvSpPr>
      <dsp:spPr>
        <a:xfrm>
          <a:off x="0" y="0"/>
          <a:ext cx="1143000"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B706E-1B4B-44BF-8A09-86B15CB59381}">
      <dsp:nvSpPr>
        <dsp:cNvPr id="0" name=""/>
        <dsp:cNvSpPr/>
      </dsp:nvSpPr>
      <dsp:spPr>
        <a:xfrm>
          <a:off x="0" y="0"/>
          <a:ext cx="228600" cy="438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tr-TR" sz="6500" kern="1200" dirty="0"/>
        </a:p>
      </dsp:txBody>
      <dsp:txXfrm>
        <a:off x="0" y="0"/>
        <a:ext cx="228600" cy="4380772"/>
      </dsp:txXfrm>
    </dsp:sp>
    <dsp:sp modelId="{E3CF9103-0A90-472B-B63A-5D99C55DD148}">
      <dsp:nvSpPr>
        <dsp:cNvPr id="0" name=""/>
        <dsp:cNvSpPr/>
      </dsp:nvSpPr>
      <dsp:spPr>
        <a:xfrm>
          <a:off x="245745" y="41283"/>
          <a:ext cx="897255" cy="825672"/>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75,93</a:t>
          </a:r>
          <a:endParaRPr lang="tr-TR" sz="2200" kern="1200" dirty="0"/>
        </a:p>
      </dsp:txBody>
      <dsp:txXfrm>
        <a:off x="245745" y="41283"/>
        <a:ext cx="897255" cy="825672"/>
      </dsp:txXfrm>
    </dsp:sp>
    <dsp:sp modelId="{6CB381FB-325F-49D1-A50D-0B068785AEFA}">
      <dsp:nvSpPr>
        <dsp:cNvPr id="0" name=""/>
        <dsp:cNvSpPr/>
      </dsp:nvSpPr>
      <dsp:spPr>
        <a:xfrm>
          <a:off x="228600" y="866956"/>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C5FB0-C4B3-4206-86DB-3619510FD8B8}">
      <dsp:nvSpPr>
        <dsp:cNvPr id="0" name=""/>
        <dsp:cNvSpPr/>
      </dsp:nvSpPr>
      <dsp:spPr>
        <a:xfrm>
          <a:off x="245745" y="908240"/>
          <a:ext cx="897255" cy="825672"/>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98,15</a:t>
          </a:r>
          <a:endParaRPr lang="tr-TR" sz="2200" kern="1200" dirty="0"/>
        </a:p>
      </dsp:txBody>
      <dsp:txXfrm>
        <a:off x="245745" y="908240"/>
        <a:ext cx="897255" cy="825672"/>
      </dsp:txXfrm>
    </dsp:sp>
    <dsp:sp modelId="{EBACA64D-1A9A-43EE-A523-D3B12DAE37C5}">
      <dsp:nvSpPr>
        <dsp:cNvPr id="0" name=""/>
        <dsp:cNvSpPr/>
      </dsp:nvSpPr>
      <dsp:spPr>
        <a:xfrm>
          <a:off x="228600" y="1733912"/>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1AC8A-8F5E-476A-8719-21184B140CF2}">
      <dsp:nvSpPr>
        <dsp:cNvPr id="0" name=""/>
        <dsp:cNvSpPr/>
      </dsp:nvSpPr>
      <dsp:spPr>
        <a:xfrm>
          <a:off x="245745" y="1775196"/>
          <a:ext cx="897255" cy="825672"/>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77,00</a:t>
          </a:r>
          <a:endParaRPr lang="tr-TR" sz="2200" kern="1200" dirty="0"/>
        </a:p>
      </dsp:txBody>
      <dsp:txXfrm>
        <a:off x="245745" y="1775196"/>
        <a:ext cx="897255" cy="825672"/>
      </dsp:txXfrm>
    </dsp:sp>
    <dsp:sp modelId="{24D3D83F-1C82-4B91-82BB-CE0A8E251C59}">
      <dsp:nvSpPr>
        <dsp:cNvPr id="0" name=""/>
        <dsp:cNvSpPr/>
      </dsp:nvSpPr>
      <dsp:spPr>
        <a:xfrm>
          <a:off x="228600" y="2600869"/>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2FEB9-E45E-45AE-B049-4167A649AC8D}">
      <dsp:nvSpPr>
        <dsp:cNvPr id="0" name=""/>
        <dsp:cNvSpPr/>
      </dsp:nvSpPr>
      <dsp:spPr>
        <a:xfrm>
          <a:off x="245745" y="2642153"/>
          <a:ext cx="897255" cy="825672"/>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61,11</a:t>
          </a:r>
          <a:endParaRPr lang="tr-TR" sz="2200" kern="1200" dirty="0"/>
        </a:p>
      </dsp:txBody>
      <dsp:txXfrm>
        <a:off x="245745" y="2642153"/>
        <a:ext cx="897255" cy="825672"/>
      </dsp:txXfrm>
    </dsp:sp>
    <dsp:sp modelId="{066BCBC5-F3B7-4E2C-ABED-14685CBDD5FC}">
      <dsp:nvSpPr>
        <dsp:cNvPr id="0" name=""/>
        <dsp:cNvSpPr/>
      </dsp:nvSpPr>
      <dsp:spPr>
        <a:xfrm>
          <a:off x="228600" y="3467825"/>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4CB7E-32A0-4F80-BE18-4D3FEC60619D}">
      <dsp:nvSpPr>
        <dsp:cNvPr id="0" name=""/>
        <dsp:cNvSpPr/>
      </dsp:nvSpPr>
      <dsp:spPr>
        <a:xfrm>
          <a:off x="245745" y="3509109"/>
          <a:ext cx="897255" cy="825672"/>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51,85</a:t>
          </a:r>
          <a:endParaRPr lang="tr-TR" sz="2200" kern="1200" dirty="0"/>
        </a:p>
      </dsp:txBody>
      <dsp:txXfrm>
        <a:off x="245745" y="3509109"/>
        <a:ext cx="897255" cy="825672"/>
      </dsp:txXfrm>
    </dsp:sp>
    <dsp:sp modelId="{7626477A-4528-4C0B-8FE7-5A71205B06A6}">
      <dsp:nvSpPr>
        <dsp:cNvPr id="0" name=""/>
        <dsp:cNvSpPr/>
      </dsp:nvSpPr>
      <dsp:spPr>
        <a:xfrm>
          <a:off x="228600" y="4334782"/>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5CC00-3045-4136-AA0F-597A75C618F6}">
      <dsp:nvSpPr>
        <dsp:cNvPr id="0" name=""/>
        <dsp:cNvSpPr/>
      </dsp:nvSpPr>
      <dsp:spPr>
        <a:xfrm>
          <a:off x="0" y="0"/>
          <a:ext cx="4391251"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B706E-1B4B-44BF-8A09-86B15CB59381}">
      <dsp:nvSpPr>
        <dsp:cNvPr id="0" name=""/>
        <dsp:cNvSpPr/>
      </dsp:nvSpPr>
      <dsp:spPr>
        <a:xfrm>
          <a:off x="0" y="0"/>
          <a:ext cx="878250" cy="438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tr-TR" sz="6500" kern="1200" dirty="0"/>
        </a:p>
      </dsp:txBody>
      <dsp:txXfrm>
        <a:off x="0" y="0"/>
        <a:ext cx="878250" cy="4380772"/>
      </dsp:txXfrm>
    </dsp:sp>
    <dsp:sp modelId="{E3CF9103-0A90-472B-B63A-5D99C55DD148}">
      <dsp:nvSpPr>
        <dsp:cNvPr id="0" name=""/>
        <dsp:cNvSpPr/>
      </dsp:nvSpPr>
      <dsp:spPr>
        <a:xfrm>
          <a:off x="944118" y="51497"/>
          <a:ext cx="3447132" cy="1029952"/>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kern="1200" dirty="0" smtClean="0"/>
            <a:t>Biriminizde iç kontrolün etkili bir şekilde işleyip işlemediği konusunda yöneticilere geri bildirimde bulunmaya olanak sağlayacak toplantılar düzenleniyor mu?</a:t>
          </a:r>
          <a:endParaRPr lang="tr-TR" sz="1400" kern="1200" dirty="0"/>
        </a:p>
      </dsp:txBody>
      <dsp:txXfrm>
        <a:off x="944118" y="51497"/>
        <a:ext cx="3447132" cy="1029952"/>
      </dsp:txXfrm>
    </dsp:sp>
    <dsp:sp modelId="{6CB381FB-325F-49D1-A50D-0B068785AEFA}">
      <dsp:nvSpPr>
        <dsp:cNvPr id="0" name=""/>
        <dsp:cNvSpPr/>
      </dsp:nvSpPr>
      <dsp:spPr>
        <a:xfrm>
          <a:off x="878250" y="1081449"/>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C5FB0-C4B3-4206-86DB-3619510FD8B8}">
      <dsp:nvSpPr>
        <dsp:cNvPr id="0" name=""/>
        <dsp:cNvSpPr/>
      </dsp:nvSpPr>
      <dsp:spPr>
        <a:xfrm>
          <a:off x="944118" y="1132947"/>
          <a:ext cx="3447132" cy="1029952"/>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kern="1200" dirty="0" smtClean="0"/>
            <a:t>Biriminizde sürekli izleme faaliyetleri etkin olarak uygulanıyor mu?</a:t>
          </a:r>
          <a:endParaRPr lang="tr-TR" sz="1400" kern="1200" dirty="0"/>
        </a:p>
      </dsp:txBody>
      <dsp:txXfrm>
        <a:off x="944118" y="1132947"/>
        <a:ext cx="3447132" cy="1029952"/>
      </dsp:txXfrm>
    </dsp:sp>
    <dsp:sp modelId="{EBACA64D-1A9A-43EE-A523-D3B12DAE37C5}">
      <dsp:nvSpPr>
        <dsp:cNvPr id="0" name=""/>
        <dsp:cNvSpPr/>
      </dsp:nvSpPr>
      <dsp:spPr>
        <a:xfrm>
          <a:off x="878250" y="2162899"/>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1AC8A-8F5E-476A-8719-21184B140CF2}">
      <dsp:nvSpPr>
        <dsp:cNvPr id="0" name=""/>
        <dsp:cNvSpPr/>
      </dsp:nvSpPr>
      <dsp:spPr>
        <a:xfrm>
          <a:off x="944118" y="2214396"/>
          <a:ext cx="3447132" cy="1029952"/>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1400" kern="1200" dirty="0" smtClean="0"/>
            <a:t>Biriminizde iç kontrol sistemi, yılda en az bir kez değerlendiriliyor mu?</a:t>
          </a:r>
          <a:endParaRPr lang="tr-TR" sz="1400" kern="1200" dirty="0"/>
        </a:p>
      </dsp:txBody>
      <dsp:txXfrm>
        <a:off x="944118" y="2214396"/>
        <a:ext cx="3447132" cy="1029952"/>
      </dsp:txXfrm>
    </dsp:sp>
    <dsp:sp modelId="{24D3D83F-1C82-4B91-82BB-CE0A8E251C59}">
      <dsp:nvSpPr>
        <dsp:cNvPr id="0" name=""/>
        <dsp:cNvSpPr/>
      </dsp:nvSpPr>
      <dsp:spPr>
        <a:xfrm>
          <a:off x="878250" y="3244348"/>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2FEB9-E45E-45AE-B049-4167A649AC8D}">
      <dsp:nvSpPr>
        <dsp:cNvPr id="0" name=""/>
        <dsp:cNvSpPr/>
      </dsp:nvSpPr>
      <dsp:spPr>
        <a:xfrm>
          <a:off x="944118" y="3295846"/>
          <a:ext cx="3447132" cy="1029952"/>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kern="1200" dirty="0" smtClean="0"/>
            <a:t>İç kontrolün değerlendirilmesinde, yöneticilerin görüşleri, kişi ve/veya kurumların talep ve şikâyetleri ile iç ve dış denetim sonucunda düzenlenen raporlar dikkate alınmakta mı?</a:t>
          </a:r>
          <a:endParaRPr lang="tr-TR" sz="1400" kern="1200" dirty="0"/>
        </a:p>
      </dsp:txBody>
      <dsp:txXfrm>
        <a:off x="944118" y="3295846"/>
        <a:ext cx="3447132" cy="1029952"/>
      </dsp:txXfrm>
    </dsp:sp>
    <dsp:sp modelId="{066BCBC5-F3B7-4E2C-ABED-14685CBDD5FC}">
      <dsp:nvSpPr>
        <dsp:cNvPr id="0" name=""/>
        <dsp:cNvSpPr/>
      </dsp:nvSpPr>
      <dsp:spPr>
        <a:xfrm>
          <a:off x="878250" y="4325798"/>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1C6CC-0451-4838-A7BA-CC43AAA68A87}">
      <dsp:nvSpPr>
        <dsp:cNvPr id="0" name=""/>
        <dsp:cNvSpPr/>
      </dsp:nvSpPr>
      <dsp:spPr>
        <a:xfrm>
          <a:off x="3682" y="656878"/>
          <a:ext cx="0" cy="2851106"/>
        </a:xfrm>
        <a:prstGeom prst="line">
          <a:avLst/>
        </a:prstGeom>
        <a:solidFill>
          <a:schemeClr val="accent2">
            <a:alpha val="90000"/>
            <a:tint val="40000"/>
            <a:hueOff val="0"/>
            <a:satOff val="0"/>
            <a:lumOff val="0"/>
            <a:alphaOff val="0"/>
          </a:schemeClr>
        </a:solidFill>
        <a:ln w="48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046BA4-9F8B-40F2-945E-952C540A0510}">
      <dsp:nvSpPr>
        <dsp:cNvPr id="0" name=""/>
        <dsp:cNvSpPr/>
      </dsp:nvSpPr>
      <dsp:spPr>
        <a:xfrm>
          <a:off x="82880" y="751914"/>
          <a:ext cx="1499523" cy="1282997"/>
        </a:xfrm>
        <a:prstGeom prst="rect">
          <a:avLst/>
        </a:prstGeom>
        <a:blipFill rotWithShape="1">
          <a:blip xmlns:r="http://schemas.openxmlformats.org/officeDocument/2006/relationships" r:embed="rId1"/>
          <a:stretch>
            <a:fillRect/>
          </a:stretch>
        </a:blip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B2F978-7D58-4367-83FB-9EE8A89F995E}">
      <dsp:nvSpPr>
        <dsp:cNvPr id="0" name=""/>
        <dsp:cNvSpPr/>
      </dsp:nvSpPr>
      <dsp:spPr>
        <a:xfrm>
          <a:off x="82880" y="2034912"/>
          <a:ext cx="1499523" cy="1473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a:lnSpc>
              <a:spcPct val="90000"/>
            </a:lnSpc>
            <a:spcBef>
              <a:spcPct val="0"/>
            </a:spcBef>
            <a:spcAft>
              <a:spcPct val="35000"/>
            </a:spcAft>
          </a:pPr>
          <a:r>
            <a:rPr lang="tr-TR" sz="1800" kern="1200" dirty="0" smtClean="0">
              <a:latin typeface="FrizQuadrata BT" panose="020E0602040504020404" pitchFamily="34" charset="0"/>
            </a:rPr>
            <a:t>Etkin Ekonomik ve Verimli Yürütülmesi</a:t>
          </a:r>
          <a:endParaRPr lang="tr-TR" sz="1800" kern="1200" dirty="0">
            <a:latin typeface="FrizQuadrata BT" panose="020E0602040504020404" pitchFamily="34" charset="0"/>
          </a:endParaRPr>
        </a:p>
      </dsp:txBody>
      <dsp:txXfrm>
        <a:off x="82880" y="2034912"/>
        <a:ext cx="1499523" cy="1473071"/>
      </dsp:txXfrm>
    </dsp:sp>
    <dsp:sp modelId="{F5175E64-40AF-4AED-B703-C68144D8016E}">
      <dsp:nvSpPr>
        <dsp:cNvPr id="0" name=""/>
        <dsp:cNvSpPr/>
      </dsp:nvSpPr>
      <dsp:spPr>
        <a:xfrm>
          <a:off x="3682" y="340088"/>
          <a:ext cx="1583948" cy="316789"/>
        </a:xfrm>
        <a:prstGeom prst="rect">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tr-TR" sz="1100" b="1" kern="1200" dirty="0" smtClean="0">
              <a:latin typeface="FrizQuadrata BT" panose="020E0602040504020404" pitchFamily="34" charset="0"/>
            </a:rPr>
            <a:t>FAALİYETLERİN</a:t>
          </a:r>
          <a:endParaRPr lang="tr-TR" sz="1100" b="1" kern="1200" dirty="0">
            <a:latin typeface="FrizQuadrata BT" panose="020E0602040504020404" pitchFamily="34" charset="0"/>
          </a:endParaRPr>
        </a:p>
      </dsp:txBody>
      <dsp:txXfrm>
        <a:off x="3682" y="340088"/>
        <a:ext cx="1583948" cy="316789"/>
      </dsp:txXfrm>
    </dsp:sp>
    <dsp:sp modelId="{D1311935-5F35-4C14-BA16-E47BD0718DB5}">
      <dsp:nvSpPr>
        <dsp:cNvPr id="0" name=""/>
        <dsp:cNvSpPr/>
      </dsp:nvSpPr>
      <dsp:spPr>
        <a:xfrm>
          <a:off x="1885512" y="656878"/>
          <a:ext cx="0" cy="2851106"/>
        </a:xfrm>
        <a:prstGeom prst="line">
          <a:avLst/>
        </a:prstGeom>
        <a:solidFill>
          <a:schemeClr val="accent2">
            <a:alpha val="90000"/>
            <a:tint val="40000"/>
            <a:hueOff val="0"/>
            <a:satOff val="0"/>
            <a:lumOff val="0"/>
            <a:alphaOff val="0"/>
          </a:schemeClr>
        </a:solidFill>
        <a:ln w="48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217407-895A-40BA-AB70-CBFB6D2810FE}">
      <dsp:nvSpPr>
        <dsp:cNvPr id="0" name=""/>
        <dsp:cNvSpPr/>
      </dsp:nvSpPr>
      <dsp:spPr>
        <a:xfrm>
          <a:off x="1949880" y="765360"/>
          <a:ext cx="1499523" cy="1282997"/>
        </a:xfrm>
        <a:prstGeom prst="rect">
          <a:avLst/>
        </a:prstGeom>
        <a:blipFill rotWithShape="1">
          <a:blip xmlns:r="http://schemas.openxmlformats.org/officeDocument/2006/relationships" r:embed="rId2"/>
          <a:stretch>
            <a:fillRect/>
          </a:stretch>
        </a:blip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133E85-306B-42DB-99DE-2AF5A4D265A5}">
      <dsp:nvSpPr>
        <dsp:cNvPr id="0" name=""/>
        <dsp:cNvSpPr/>
      </dsp:nvSpPr>
      <dsp:spPr>
        <a:xfrm>
          <a:off x="1964710" y="2034912"/>
          <a:ext cx="1499523" cy="1473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a:lnSpc>
              <a:spcPct val="90000"/>
            </a:lnSpc>
            <a:spcBef>
              <a:spcPct val="0"/>
            </a:spcBef>
            <a:spcAft>
              <a:spcPct val="35000"/>
            </a:spcAft>
          </a:pPr>
          <a:r>
            <a:rPr lang="tr-TR" sz="1800" kern="1200" dirty="0" smtClean="0">
              <a:latin typeface="FrizQuadrata BT" panose="020E0602040504020404" pitchFamily="34" charset="0"/>
            </a:rPr>
            <a:t>Korunması</a:t>
          </a:r>
          <a:endParaRPr lang="tr-TR" sz="1800" kern="1200" dirty="0">
            <a:latin typeface="FrizQuadrata BT" panose="020E0602040504020404" pitchFamily="34" charset="0"/>
          </a:endParaRPr>
        </a:p>
      </dsp:txBody>
      <dsp:txXfrm>
        <a:off x="1964710" y="2034912"/>
        <a:ext cx="1499523" cy="1473071"/>
      </dsp:txXfrm>
    </dsp:sp>
    <dsp:sp modelId="{AF4B34A1-269E-49B0-B271-4449C88DE29A}">
      <dsp:nvSpPr>
        <dsp:cNvPr id="0" name=""/>
        <dsp:cNvSpPr/>
      </dsp:nvSpPr>
      <dsp:spPr>
        <a:xfrm>
          <a:off x="1885512" y="340088"/>
          <a:ext cx="1583948" cy="316789"/>
        </a:xfrm>
        <a:prstGeom prst="rect">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tr-TR" sz="1100" b="1" kern="1200" dirty="0" smtClean="0">
              <a:latin typeface="FrizQuadrata BT" panose="020E0602040504020404" pitchFamily="34" charset="0"/>
            </a:rPr>
            <a:t>VARLIK VE KAYNAKLARIN </a:t>
          </a:r>
          <a:endParaRPr lang="tr-TR" sz="1100" b="1" kern="1200" dirty="0">
            <a:latin typeface="FrizQuadrata BT" panose="020E0602040504020404" pitchFamily="34" charset="0"/>
          </a:endParaRPr>
        </a:p>
      </dsp:txBody>
      <dsp:txXfrm>
        <a:off x="1885512" y="340088"/>
        <a:ext cx="1583948" cy="316789"/>
      </dsp:txXfrm>
    </dsp:sp>
    <dsp:sp modelId="{209C327E-3E57-4DD4-BE3F-20DFEAD61947}">
      <dsp:nvSpPr>
        <dsp:cNvPr id="0" name=""/>
        <dsp:cNvSpPr/>
      </dsp:nvSpPr>
      <dsp:spPr>
        <a:xfrm>
          <a:off x="3767343" y="656878"/>
          <a:ext cx="0" cy="2851106"/>
        </a:xfrm>
        <a:prstGeom prst="line">
          <a:avLst/>
        </a:prstGeom>
        <a:solidFill>
          <a:schemeClr val="accent2">
            <a:alpha val="90000"/>
            <a:tint val="40000"/>
            <a:hueOff val="0"/>
            <a:satOff val="0"/>
            <a:lumOff val="0"/>
            <a:alphaOff val="0"/>
          </a:schemeClr>
        </a:solidFill>
        <a:ln w="48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06CBA8-F4AB-4987-BB49-CEA15984ECA8}">
      <dsp:nvSpPr>
        <dsp:cNvPr id="0" name=""/>
        <dsp:cNvSpPr/>
      </dsp:nvSpPr>
      <dsp:spPr>
        <a:xfrm>
          <a:off x="3846540" y="751914"/>
          <a:ext cx="1499523" cy="1282997"/>
        </a:xfrm>
        <a:prstGeom prst="rect">
          <a:avLst/>
        </a:prstGeom>
        <a:blipFill rotWithShape="1">
          <a:blip xmlns:r="http://schemas.openxmlformats.org/officeDocument/2006/relationships" r:embed="rId3"/>
          <a:stretch>
            <a:fillRect/>
          </a:stretch>
        </a:blip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C10A3A-2702-4702-8DC7-90366EE927E9}">
      <dsp:nvSpPr>
        <dsp:cNvPr id="0" name=""/>
        <dsp:cNvSpPr/>
      </dsp:nvSpPr>
      <dsp:spPr>
        <a:xfrm>
          <a:off x="5694718" y="2115725"/>
          <a:ext cx="1394736" cy="1471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a:lnSpc>
              <a:spcPct val="90000"/>
            </a:lnSpc>
            <a:spcBef>
              <a:spcPct val="0"/>
            </a:spcBef>
            <a:spcAft>
              <a:spcPct val="35000"/>
            </a:spcAft>
          </a:pPr>
          <a:r>
            <a:rPr lang="tr-TR" sz="1800" kern="1200" dirty="0" smtClean="0">
              <a:solidFill>
                <a:schemeClr val="tx1">
                  <a:hueOff val="0"/>
                  <a:satOff val="0"/>
                  <a:lumOff val="0"/>
                  <a:alphaOff val="0"/>
                </a:schemeClr>
              </a:solidFill>
              <a:latin typeface="FrizQuadrata BT" panose="020E0602040504020404" pitchFamily="34" charset="0"/>
              <a:ea typeface="+mn-ea"/>
              <a:cs typeface="+mn-cs"/>
            </a:rPr>
            <a:t>Zamanında ve Güvenilir Üretilmesi</a:t>
          </a:r>
        </a:p>
      </dsp:txBody>
      <dsp:txXfrm>
        <a:off x="5694718" y="2115725"/>
        <a:ext cx="1394736" cy="1471097"/>
      </dsp:txXfrm>
    </dsp:sp>
    <dsp:sp modelId="{9AEF56C0-C56D-4504-9658-D6FCD5799DC4}">
      <dsp:nvSpPr>
        <dsp:cNvPr id="0" name=""/>
        <dsp:cNvSpPr/>
      </dsp:nvSpPr>
      <dsp:spPr>
        <a:xfrm>
          <a:off x="3767343" y="340088"/>
          <a:ext cx="1583948" cy="316789"/>
        </a:xfrm>
        <a:prstGeom prst="rect">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tr-TR" sz="1100" b="1" kern="1200" dirty="0" smtClean="0">
              <a:latin typeface="FrizQuadrata BT" panose="020E0602040504020404" pitchFamily="34" charset="0"/>
            </a:rPr>
            <a:t>MUHASEBE KAYITLARININ</a:t>
          </a:r>
          <a:endParaRPr lang="tr-TR" sz="1100" b="1" kern="1200" dirty="0">
            <a:latin typeface="FrizQuadrata BT" panose="020E0602040504020404" pitchFamily="34" charset="0"/>
          </a:endParaRPr>
        </a:p>
      </dsp:txBody>
      <dsp:txXfrm>
        <a:off x="3767343" y="340088"/>
        <a:ext cx="1583948" cy="316789"/>
      </dsp:txXfrm>
    </dsp:sp>
    <dsp:sp modelId="{16A098D9-509C-46E3-97B1-750BB0C51DA7}">
      <dsp:nvSpPr>
        <dsp:cNvPr id="0" name=""/>
        <dsp:cNvSpPr/>
      </dsp:nvSpPr>
      <dsp:spPr>
        <a:xfrm>
          <a:off x="5649173" y="656878"/>
          <a:ext cx="0" cy="2851106"/>
        </a:xfrm>
        <a:prstGeom prst="line">
          <a:avLst/>
        </a:prstGeom>
        <a:solidFill>
          <a:schemeClr val="accent2">
            <a:alpha val="90000"/>
            <a:tint val="40000"/>
            <a:hueOff val="0"/>
            <a:satOff val="0"/>
            <a:lumOff val="0"/>
            <a:alphaOff val="0"/>
          </a:schemeClr>
        </a:solidFill>
        <a:ln w="48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7DA1EE-C7B1-42FC-A413-35DF48E96694}">
      <dsp:nvSpPr>
        <dsp:cNvPr id="0" name=""/>
        <dsp:cNvSpPr/>
      </dsp:nvSpPr>
      <dsp:spPr>
        <a:xfrm>
          <a:off x="5728370" y="751914"/>
          <a:ext cx="1499523" cy="1282997"/>
        </a:xfrm>
        <a:prstGeom prst="rect">
          <a:avLst/>
        </a:prstGeom>
        <a:blipFill rotWithShape="1">
          <a:blip xmlns:r="http://schemas.openxmlformats.org/officeDocument/2006/relationships" r:embed="rId4"/>
          <a:stretch>
            <a:fillRect/>
          </a:stretch>
        </a:blip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DF4B20-74A4-4DFF-A2A4-59ADB10B11AB}">
      <dsp:nvSpPr>
        <dsp:cNvPr id="0" name=""/>
        <dsp:cNvSpPr/>
      </dsp:nvSpPr>
      <dsp:spPr>
        <a:xfrm>
          <a:off x="5728370" y="2034912"/>
          <a:ext cx="1499523" cy="1473071"/>
        </a:xfrm>
        <a:prstGeom prst="rect">
          <a:avLst/>
        </a:prstGeom>
        <a:noFill/>
        <a:ln>
          <a:noFill/>
        </a:ln>
        <a:effectLst/>
      </dsp:spPr>
      <dsp:style>
        <a:lnRef idx="0">
          <a:scrgbClr r="0" g="0" b="0"/>
        </a:lnRef>
        <a:fillRef idx="0">
          <a:scrgbClr r="0" g="0" b="0"/>
        </a:fillRef>
        <a:effectRef idx="0">
          <a:scrgbClr r="0" g="0" b="0"/>
        </a:effectRef>
        <a:fontRef idx="minor"/>
      </dsp:style>
    </dsp:sp>
    <dsp:sp modelId="{87D64A73-1921-4260-8258-8FFFAFD04BE7}">
      <dsp:nvSpPr>
        <dsp:cNvPr id="0" name=""/>
        <dsp:cNvSpPr/>
      </dsp:nvSpPr>
      <dsp:spPr>
        <a:xfrm>
          <a:off x="5649173" y="340088"/>
          <a:ext cx="1583948" cy="316789"/>
        </a:xfrm>
        <a:prstGeom prst="rect">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tr-TR" sz="1100" b="1" kern="1200" dirty="0" smtClean="0">
              <a:latin typeface="FrizQuadrata BT" panose="020E0602040504020404" pitchFamily="34" charset="0"/>
            </a:rPr>
            <a:t>MALİ BİLGİ VE YÖNETİM SİSTEMİNİN</a:t>
          </a:r>
          <a:endParaRPr lang="tr-TR" sz="1100" b="1" kern="1200" dirty="0">
            <a:latin typeface="FrizQuadrata BT" panose="020E0602040504020404" pitchFamily="34" charset="0"/>
          </a:endParaRPr>
        </a:p>
      </dsp:txBody>
      <dsp:txXfrm>
        <a:off x="5649173" y="340088"/>
        <a:ext cx="1583948" cy="31678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5CC00-3045-4136-AA0F-597A75C618F6}">
      <dsp:nvSpPr>
        <dsp:cNvPr id="0" name=""/>
        <dsp:cNvSpPr/>
      </dsp:nvSpPr>
      <dsp:spPr>
        <a:xfrm>
          <a:off x="0" y="0"/>
          <a:ext cx="1143000"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B706E-1B4B-44BF-8A09-86B15CB59381}">
      <dsp:nvSpPr>
        <dsp:cNvPr id="0" name=""/>
        <dsp:cNvSpPr/>
      </dsp:nvSpPr>
      <dsp:spPr>
        <a:xfrm>
          <a:off x="0" y="0"/>
          <a:ext cx="228600" cy="438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tr-TR" sz="6500" kern="1200" dirty="0"/>
        </a:p>
      </dsp:txBody>
      <dsp:txXfrm>
        <a:off x="0" y="0"/>
        <a:ext cx="228600" cy="4380772"/>
      </dsp:txXfrm>
    </dsp:sp>
    <dsp:sp modelId="{E3CF9103-0A90-472B-B63A-5D99C55DD148}">
      <dsp:nvSpPr>
        <dsp:cNvPr id="0" name=""/>
        <dsp:cNvSpPr/>
      </dsp:nvSpPr>
      <dsp:spPr>
        <a:xfrm>
          <a:off x="245745" y="51497"/>
          <a:ext cx="897255" cy="1029952"/>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75,93</a:t>
          </a:r>
          <a:endParaRPr lang="tr-TR" sz="2200" kern="1200" dirty="0"/>
        </a:p>
      </dsp:txBody>
      <dsp:txXfrm>
        <a:off x="245745" y="51497"/>
        <a:ext cx="897255" cy="1029952"/>
      </dsp:txXfrm>
    </dsp:sp>
    <dsp:sp modelId="{6CB381FB-325F-49D1-A50D-0B068785AEFA}">
      <dsp:nvSpPr>
        <dsp:cNvPr id="0" name=""/>
        <dsp:cNvSpPr/>
      </dsp:nvSpPr>
      <dsp:spPr>
        <a:xfrm>
          <a:off x="228600" y="1081449"/>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C5FB0-C4B3-4206-86DB-3619510FD8B8}">
      <dsp:nvSpPr>
        <dsp:cNvPr id="0" name=""/>
        <dsp:cNvSpPr/>
      </dsp:nvSpPr>
      <dsp:spPr>
        <a:xfrm>
          <a:off x="245745" y="1132947"/>
          <a:ext cx="897255" cy="1029952"/>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83,33</a:t>
          </a:r>
          <a:endParaRPr lang="tr-TR" sz="2200" kern="1200" dirty="0"/>
        </a:p>
      </dsp:txBody>
      <dsp:txXfrm>
        <a:off x="245745" y="1132947"/>
        <a:ext cx="897255" cy="1029952"/>
      </dsp:txXfrm>
    </dsp:sp>
    <dsp:sp modelId="{EBACA64D-1A9A-43EE-A523-D3B12DAE37C5}">
      <dsp:nvSpPr>
        <dsp:cNvPr id="0" name=""/>
        <dsp:cNvSpPr/>
      </dsp:nvSpPr>
      <dsp:spPr>
        <a:xfrm>
          <a:off x="228600" y="2162899"/>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1AC8A-8F5E-476A-8719-21184B140CF2}">
      <dsp:nvSpPr>
        <dsp:cNvPr id="0" name=""/>
        <dsp:cNvSpPr/>
      </dsp:nvSpPr>
      <dsp:spPr>
        <a:xfrm>
          <a:off x="245745" y="2214396"/>
          <a:ext cx="897255" cy="1029952"/>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72,22</a:t>
          </a:r>
          <a:endParaRPr lang="tr-TR" sz="2200" kern="1200" dirty="0"/>
        </a:p>
      </dsp:txBody>
      <dsp:txXfrm>
        <a:off x="245745" y="2214396"/>
        <a:ext cx="897255" cy="1029952"/>
      </dsp:txXfrm>
    </dsp:sp>
    <dsp:sp modelId="{24D3D83F-1C82-4B91-82BB-CE0A8E251C59}">
      <dsp:nvSpPr>
        <dsp:cNvPr id="0" name=""/>
        <dsp:cNvSpPr/>
      </dsp:nvSpPr>
      <dsp:spPr>
        <a:xfrm>
          <a:off x="228600" y="3244348"/>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2FEB9-E45E-45AE-B049-4167A649AC8D}">
      <dsp:nvSpPr>
        <dsp:cNvPr id="0" name=""/>
        <dsp:cNvSpPr/>
      </dsp:nvSpPr>
      <dsp:spPr>
        <a:xfrm>
          <a:off x="245745" y="3295846"/>
          <a:ext cx="897255" cy="1029952"/>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79,63</a:t>
          </a:r>
          <a:endParaRPr lang="tr-TR" sz="2200" kern="1200" dirty="0"/>
        </a:p>
      </dsp:txBody>
      <dsp:txXfrm>
        <a:off x="245745" y="3295846"/>
        <a:ext cx="897255" cy="1029952"/>
      </dsp:txXfrm>
    </dsp:sp>
    <dsp:sp modelId="{066BCBC5-F3B7-4E2C-ABED-14685CBDD5FC}">
      <dsp:nvSpPr>
        <dsp:cNvPr id="0" name=""/>
        <dsp:cNvSpPr/>
      </dsp:nvSpPr>
      <dsp:spPr>
        <a:xfrm>
          <a:off x="228600" y="4325798"/>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5CC00-3045-4136-AA0F-597A75C618F6}">
      <dsp:nvSpPr>
        <dsp:cNvPr id="0" name=""/>
        <dsp:cNvSpPr/>
      </dsp:nvSpPr>
      <dsp:spPr>
        <a:xfrm>
          <a:off x="0" y="0"/>
          <a:ext cx="4391251"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B706E-1B4B-44BF-8A09-86B15CB59381}">
      <dsp:nvSpPr>
        <dsp:cNvPr id="0" name=""/>
        <dsp:cNvSpPr/>
      </dsp:nvSpPr>
      <dsp:spPr>
        <a:xfrm>
          <a:off x="0" y="0"/>
          <a:ext cx="878250" cy="438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tr-TR" sz="6500" kern="1200" dirty="0"/>
        </a:p>
      </dsp:txBody>
      <dsp:txXfrm>
        <a:off x="0" y="0"/>
        <a:ext cx="878250" cy="4380772"/>
      </dsp:txXfrm>
    </dsp:sp>
    <dsp:sp modelId="{E3CF9103-0A90-472B-B63A-5D99C55DD148}">
      <dsp:nvSpPr>
        <dsp:cNvPr id="0" name=""/>
        <dsp:cNvSpPr/>
      </dsp:nvSpPr>
      <dsp:spPr>
        <a:xfrm>
          <a:off x="944118" y="68449"/>
          <a:ext cx="3447132" cy="1368991"/>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tr-TR" sz="1800" kern="1200" dirty="0" smtClean="0"/>
            <a:t>Biriminizin yönetici ve çalışanlarıyla iç denetim birimi arasında etkin bir işbirliği var mı?</a:t>
          </a:r>
          <a:endParaRPr lang="tr-TR" sz="1800" kern="1200" dirty="0"/>
        </a:p>
      </dsp:txBody>
      <dsp:txXfrm>
        <a:off x="944118" y="68449"/>
        <a:ext cx="3447132" cy="1368991"/>
      </dsp:txXfrm>
    </dsp:sp>
    <dsp:sp modelId="{6CB381FB-325F-49D1-A50D-0B068785AEFA}">
      <dsp:nvSpPr>
        <dsp:cNvPr id="0" name=""/>
        <dsp:cNvSpPr/>
      </dsp:nvSpPr>
      <dsp:spPr>
        <a:xfrm>
          <a:off x="878250" y="1437440"/>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C5FB0-C4B3-4206-86DB-3619510FD8B8}">
      <dsp:nvSpPr>
        <dsp:cNvPr id="0" name=""/>
        <dsp:cNvSpPr/>
      </dsp:nvSpPr>
      <dsp:spPr>
        <a:xfrm>
          <a:off x="944118" y="1505890"/>
          <a:ext cx="3447132" cy="1368991"/>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tr-TR" sz="1800" kern="1200" dirty="0" smtClean="0"/>
            <a:t>İç kontrolün değerlendirilmesi sonucunda alınması gereken önlemler belirlenip uygulanıyor mu?</a:t>
          </a:r>
          <a:endParaRPr lang="tr-TR" sz="1800" kern="1200" dirty="0"/>
        </a:p>
      </dsp:txBody>
      <dsp:txXfrm>
        <a:off x="944118" y="1505890"/>
        <a:ext cx="3447132" cy="1368991"/>
      </dsp:txXfrm>
    </dsp:sp>
    <dsp:sp modelId="{EBACA64D-1A9A-43EE-A523-D3B12DAE37C5}">
      <dsp:nvSpPr>
        <dsp:cNvPr id="0" name=""/>
        <dsp:cNvSpPr/>
      </dsp:nvSpPr>
      <dsp:spPr>
        <a:xfrm>
          <a:off x="878250" y="2874881"/>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1AC8A-8F5E-476A-8719-21184B140CF2}">
      <dsp:nvSpPr>
        <dsp:cNvPr id="0" name=""/>
        <dsp:cNvSpPr/>
      </dsp:nvSpPr>
      <dsp:spPr>
        <a:xfrm>
          <a:off x="944118" y="2943331"/>
          <a:ext cx="3447132" cy="1368991"/>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tr-TR" sz="1800" kern="1200" dirty="0" smtClean="0"/>
            <a:t>Biriminizde, iç denetim raporlarına istinaden alınması gereken önlemlere ilişkin hazırlanan eylem planları izleniyor mu?</a:t>
          </a:r>
          <a:endParaRPr lang="tr-TR" sz="1800" kern="1200" dirty="0"/>
        </a:p>
      </dsp:txBody>
      <dsp:txXfrm>
        <a:off x="944118" y="2943331"/>
        <a:ext cx="3447132" cy="1368991"/>
      </dsp:txXfrm>
    </dsp:sp>
    <dsp:sp modelId="{24D3D83F-1C82-4B91-82BB-CE0A8E251C59}">
      <dsp:nvSpPr>
        <dsp:cNvPr id="0" name=""/>
        <dsp:cNvSpPr/>
      </dsp:nvSpPr>
      <dsp:spPr>
        <a:xfrm>
          <a:off x="878250" y="4312322"/>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5CC00-3045-4136-AA0F-597A75C618F6}">
      <dsp:nvSpPr>
        <dsp:cNvPr id="0" name=""/>
        <dsp:cNvSpPr/>
      </dsp:nvSpPr>
      <dsp:spPr>
        <a:xfrm>
          <a:off x="0" y="0"/>
          <a:ext cx="1143000"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B706E-1B4B-44BF-8A09-86B15CB59381}">
      <dsp:nvSpPr>
        <dsp:cNvPr id="0" name=""/>
        <dsp:cNvSpPr/>
      </dsp:nvSpPr>
      <dsp:spPr>
        <a:xfrm>
          <a:off x="0" y="0"/>
          <a:ext cx="228600" cy="438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tr-TR" sz="6500" kern="1200" dirty="0"/>
        </a:p>
      </dsp:txBody>
      <dsp:txXfrm>
        <a:off x="0" y="0"/>
        <a:ext cx="228600" cy="4380772"/>
      </dsp:txXfrm>
    </dsp:sp>
    <dsp:sp modelId="{E3CF9103-0A90-472B-B63A-5D99C55DD148}">
      <dsp:nvSpPr>
        <dsp:cNvPr id="0" name=""/>
        <dsp:cNvSpPr/>
      </dsp:nvSpPr>
      <dsp:spPr>
        <a:xfrm>
          <a:off x="245745" y="68449"/>
          <a:ext cx="897255" cy="1368991"/>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79,63</a:t>
          </a:r>
          <a:endParaRPr lang="tr-TR" sz="2200" kern="1200" dirty="0"/>
        </a:p>
      </dsp:txBody>
      <dsp:txXfrm>
        <a:off x="245745" y="68449"/>
        <a:ext cx="897255" cy="1368991"/>
      </dsp:txXfrm>
    </dsp:sp>
    <dsp:sp modelId="{6CB381FB-325F-49D1-A50D-0B068785AEFA}">
      <dsp:nvSpPr>
        <dsp:cNvPr id="0" name=""/>
        <dsp:cNvSpPr/>
      </dsp:nvSpPr>
      <dsp:spPr>
        <a:xfrm>
          <a:off x="228600" y="1437440"/>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C5FB0-C4B3-4206-86DB-3619510FD8B8}">
      <dsp:nvSpPr>
        <dsp:cNvPr id="0" name=""/>
        <dsp:cNvSpPr/>
      </dsp:nvSpPr>
      <dsp:spPr>
        <a:xfrm>
          <a:off x="245745" y="1505890"/>
          <a:ext cx="897255" cy="1368991"/>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75,93</a:t>
          </a:r>
          <a:endParaRPr lang="tr-TR" sz="2200" kern="1200" dirty="0"/>
        </a:p>
      </dsp:txBody>
      <dsp:txXfrm>
        <a:off x="245745" y="1505890"/>
        <a:ext cx="897255" cy="1368991"/>
      </dsp:txXfrm>
    </dsp:sp>
    <dsp:sp modelId="{EBACA64D-1A9A-43EE-A523-D3B12DAE37C5}">
      <dsp:nvSpPr>
        <dsp:cNvPr id="0" name=""/>
        <dsp:cNvSpPr/>
      </dsp:nvSpPr>
      <dsp:spPr>
        <a:xfrm>
          <a:off x="228600" y="2874881"/>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1AC8A-8F5E-476A-8719-21184B140CF2}">
      <dsp:nvSpPr>
        <dsp:cNvPr id="0" name=""/>
        <dsp:cNvSpPr/>
      </dsp:nvSpPr>
      <dsp:spPr>
        <a:xfrm>
          <a:off x="245745" y="2943331"/>
          <a:ext cx="897255" cy="1368991"/>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64,81</a:t>
          </a:r>
          <a:endParaRPr lang="tr-TR" sz="2200" kern="1200" dirty="0"/>
        </a:p>
      </dsp:txBody>
      <dsp:txXfrm>
        <a:off x="245745" y="2943331"/>
        <a:ext cx="897255" cy="1368991"/>
      </dsp:txXfrm>
    </dsp:sp>
    <dsp:sp modelId="{24D3D83F-1C82-4B91-82BB-CE0A8E251C59}">
      <dsp:nvSpPr>
        <dsp:cNvPr id="0" name=""/>
        <dsp:cNvSpPr/>
      </dsp:nvSpPr>
      <dsp:spPr>
        <a:xfrm>
          <a:off x="228600" y="4312322"/>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6BB3A-9C22-47BD-9B88-12221F21FE02}">
      <dsp:nvSpPr>
        <dsp:cNvPr id="0" name=""/>
        <dsp:cNvSpPr/>
      </dsp:nvSpPr>
      <dsp:spPr>
        <a:xfrm rot="5400000">
          <a:off x="4757145" y="-2061217"/>
          <a:ext cx="3732795" cy="8605522"/>
        </a:xfrm>
        <a:prstGeom prst="round2Same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tr-TR" sz="1500" kern="1200" dirty="0" smtClean="0"/>
            <a:t>Kontrol ortamı standartlarının benimsenmesi ve bu standarda ilişkin eylemlerin büyük ölçüde tamamlanması</a:t>
          </a:r>
          <a:endParaRPr lang="tr-TR" sz="1500" kern="1200" dirty="0"/>
        </a:p>
        <a:p>
          <a:pPr marL="114300" lvl="1" indent="-114300" algn="l" defTabSz="666750">
            <a:lnSpc>
              <a:spcPct val="90000"/>
            </a:lnSpc>
            <a:spcBef>
              <a:spcPct val="0"/>
            </a:spcBef>
            <a:spcAft>
              <a:spcPct val="15000"/>
            </a:spcAft>
            <a:buChar char="••"/>
          </a:pPr>
          <a:r>
            <a:rPr lang="tr-TR" sz="1500" kern="1200" dirty="0" smtClean="0"/>
            <a:t>Kamu İç Kontrol Standartlarının bilinmesi</a:t>
          </a:r>
          <a:endParaRPr lang="tr-TR" sz="1500" kern="1200" dirty="0"/>
        </a:p>
        <a:p>
          <a:pPr marL="114300" lvl="1" indent="-114300" algn="l" defTabSz="666750">
            <a:lnSpc>
              <a:spcPct val="90000"/>
            </a:lnSpc>
            <a:spcBef>
              <a:spcPct val="0"/>
            </a:spcBef>
            <a:spcAft>
              <a:spcPct val="15000"/>
            </a:spcAft>
            <a:buChar char="••"/>
          </a:pPr>
          <a:r>
            <a:rPr lang="tr-TR" sz="1500" kern="1200" smtClean="0"/>
            <a:t>İç Kontrol Sistemi ve işleyişinin yönetici ve personel tarafından sahiplenilmesi</a:t>
          </a:r>
          <a:endParaRPr lang="tr-TR" sz="1500" kern="1200"/>
        </a:p>
        <a:p>
          <a:pPr marL="114300" lvl="1" indent="-114300" algn="l" defTabSz="666750">
            <a:lnSpc>
              <a:spcPct val="90000"/>
            </a:lnSpc>
            <a:spcBef>
              <a:spcPct val="0"/>
            </a:spcBef>
            <a:spcAft>
              <a:spcPct val="15000"/>
            </a:spcAft>
            <a:buChar char="••"/>
          </a:pPr>
          <a:r>
            <a:rPr lang="tr-TR" sz="1500" kern="1200" dirty="0" smtClean="0"/>
            <a:t>Her düzeydeki yönetici ve personelin etik davranış ilkeleri ve bu ilkelere ilişkin sorumluluklarının farkında olması</a:t>
          </a:r>
          <a:endParaRPr lang="tr-TR" sz="1500" kern="1200" dirty="0"/>
        </a:p>
        <a:p>
          <a:pPr marL="114300" lvl="1" indent="-114300" algn="l" defTabSz="666750">
            <a:lnSpc>
              <a:spcPct val="90000"/>
            </a:lnSpc>
            <a:spcBef>
              <a:spcPct val="0"/>
            </a:spcBef>
            <a:spcAft>
              <a:spcPct val="15000"/>
            </a:spcAft>
            <a:buChar char="••"/>
          </a:pPr>
          <a:r>
            <a:rPr lang="tr-TR" sz="1500" kern="1200" dirty="0" smtClean="0"/>
            <a:t>Misyon ve Vizyonun kurum personeli tarafından benimsenmesi ve bilinmesi</a:t>
          </a:r>
          <a:endParaRPr lang="tr-TR" sz="1500" kern="1200" dirty="0"/>
        </a:p>
        <a:p>
          <a:pPr marL="114300" lvl="1" indent="-114300" algn="l" defTabSz="666750">
            <a:lnSpc>
              <a:spcPct val="90000"/>
            </a:lnSpc>
            <a:spcBef>
              <a:spcPct val="0"/>
            </a:spcBef>
            <a:spcAft>
              <a:spcPct val="15000"/>
            </a:spcAft>
            <a:buChar char="••"/>
          </a:pPr>
          <a:r>
            <a:rPr lang="tr-TR" sz="1500" kern="1200" dirty="0" smtClean="0"/>
            <a:t>Tüm personelin görev kartlarının oluşturularak görev, yetki ve sorumluluklarının belirlenmiş olması</a:t>
          </a:r>
          <a:endParaRPr lang="tr-TR" sz="1500" kern="1200" dirty="0"/>
        </a:p>
        <a:p>
          <a:pPr marL="114300" lvl="1" indent="-114300" algn="l" defTabSz="666750">
            <a:lnSpc>
              <a:spcPct val="90000"/>
            </a:lnSpc>
            <a:spcBef>
              <a:spcPct val="0"/>
            </a:spcBef>
            <a:spcAft>
              <a:spcPct val="15000"/>
            </a:spcAft>
            <a:buChar char="••"/>
          </a:pPr>
          <a:r>
            <a:rPr lang="tr-TR" sz="1500" kern="1200" dirty="0" smtClean="0"/>
            <a:t>Tüm birimlerimizde hassas görevler ve bu görevlere ilişkin prosedürler belirlenmiş olması</a:t>
          </a:r>
          <a:endParaRPr lang="tr-TR" sz="1500" kern="1200" dirty="0"/>
        </a:p>
        <a:p>
          <a:pPr marL="114300" lvl="1" indent="-114300" algn="l" defTabSz="666750">
            <a:lnSpc>
              <a:spcPct val="90000"/>
            </a:lnSpc>
            <a:spcBef>
              <a:spcPct val="0"/>
            </a:spcBef>
            <a:spcAft>
              <a:spcPct val="15000"/>
            </a:spcAft>
            <a:buChar char="••"/>
          </a:pPr>
          <a:r>
            <a:rPr lang="tr-TR" sz="1500" kern="1200" dirty="0" smtClean="0"/>
            <a:t>Hizmet içi eğitim planında iç kontrol eğitiminin de yer alması ve bu eğitimlerin yıl içerisinde tamamlanmış olması</a:t>
          </a:r>
          <a:endParaRPr lang="tr-TR" sz="1500" kern="1200" dirty="0"/>
        </a:p>
        <a:p>
          <a:pPr marL="114300" lvl="1" indent="-114300" algn="l" defTabSz="666750">
            <a:lnSpc>
              <a:spcPct val="90000"/>
            </a:lnSpc>
            <a:spcBef>
              <a:spcPct val="0"/>
            </a:spcBef>
            <a:spcAft>
              <a:spcPct val="15000"/>
            </a:spcAft>
            <a:buChar char="••"/>
          </a:pPr>
          <a:r>
            <a:rPr lang="tr-TR" sz="1500" kern="1200" dirty="0" smtClean="0"/>
            <a:t>İş Süreçleri Tanımlama Formu aracılığıyla iş akış süreçleri ve imza/onay mercilerinin belirlenmiş olması</a:t>
          </a:r>
          <a:endParaRPr lang="tr-TR" sz="1500" kern="1200" dirty="0"/>
        </a:p>
        <a:p>
          <a:pPr marL="114300" lvl="1" indent="-114300" algn="l" defTabSz="666750">
            <a:lnSpc>
              <a:spcPct val="90000"/>
            </a:lnSpc>
            <a:spcBef>
              <a:spcPct val="0"/>
            </a:spcBef>
            <a:spcAft>
              <a:spcPct val="15000"/>
            </a:spcAft>
            <a:buChar char="••"/>
          </a:pPr>
          <a:r>
            <a:rPr lang="tr-TR" sz="1500" kern="1200" dirty="0" smtClean="0"/>
            <a:t>Yetki devirlerinin esaslarının yazılı olarak belirlenmiş olması</a:t>
          </a:r>
          <a:endParaRPr lang="tr-TR" sz="1500" kern="1200" dirty="0"/>
        </a:p>
      </dsp:txBody>
      <dsp:txXfrm rot="-5400000">
        <a:off x="2320782" y="557366"/>
        <a:ext cx="8423302" cy="3368355"/>
      </dsp:txXfrm>
    </dsp:sp>
    <dsp:sp modelId="{C7F28933-AB79-4829-A7BC-DEE42C16F512}">
      <dsp:nvSpPr>
        <dsp:cNvPr id="0" name=""/>
        <dsp:cNvSpPr/>
      </dsp:nvSpPr>
      <dsp:spPr>
        <a:xfrm>
          <a:off x="299922" y="0"/>
          <a:ext cx="1636323" cy="4665994"/>
        </a:xfrm>
        <a:prstGeom prst="round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tr-TR" sz="2100" kern="1200" dirty="0" smtClean="0"/>
            <a:t>KONTROL ORTAMI (GÜÇLÜ YÖNLER)</a:t>
          </a:r>
          <a:endParaRPr lang="tr-TR" sz="2100" kern="1200" dirty="0"/>
        </a:p>
      </dsp:txBody>
      <dsp:txXfrm>
        <a:off x="379801" y="79879"/>
        <a:ext cx="1476565" cy="450623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6BB3A-9C22-47BD-9B88-12221F21FE02}">
      <dsp:nvSpPr>
        <dsp:cNvPr id="0" name=""/>
        <dsp:cNvSpPr/>
      </dsp:nvSpPr>
      <dsp:spPr>
        <a:xfrm rot="5400000">
          <a:off x="4867038" y="-1868196"/>
          <a:ext cx="3732795" cy="8385738"/>
        </a:xfrm>
        <a:prstGeom prst="round2Same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99060" tIns="49530" rIns="99060" bIns="49530" numCol="1" spcCol="1270" anchor="ctr" anchorCtr="0">
          <a:noAutofit/>
        </a:bodyPr>
        <a:lstStyle/>
        <a:p>
          <a:pPr marL="228600" lvl="1" indent="-228600" algn="just" defTabSz="1155700">
            <a:lnSpc>
              <a:spcPct val="90000"/>
            </a:lnSpc>
            <a:spcBef>
              <a:spcPct val="0"/>
            </a:spcBef>
            <a:spcAft>
              <a:spcPct val="15000"/>
            </a:spcAft>
            <a:buChar char="••"/>
          </a:pPr>
          <a:r>
            <a:rPr lang="tr-TR" sz="2600" kern="1200" dirty="0" smtClean="0"/>
            <a:t>Yetki devredilen personelin, yetkinin kullanımına ilişkin olarak belli dönemlerde yetki devredene rapor vermesine ilişkin farkındalık artırılmalıdır.</a:t>
          </a:r>
          <a:endParaRPr lang="tr-TR" sz="2600" kern="1200" dirty="0"/>
        </a:p>
        <a:p>
          <a:pPr marL="228600" lvl="1" indent="-228600" algn="just" defTabSz="1155700">
            <a:lnSpc>
              <a:spcPct val="90000"/>
            </a:lnSpc>
            <a:spcBef>
              <a:spcPct val="0"/>
            </a:spcBef>
            <a:spcAft>
              <a:spcPct val="15000"/>
            </a:spcAft>
            <a:buChar char="••"/>
          </a:pPr>
          <a:r>
            <a:rPr lang="tr-TR" sz="2600" kern="1200" dirty="0" smtClean="0"/>
            <a:t>Üniversitemiz çalışanlarının kurumsal aidiyetlerinin ve motivasyonlarının arttırılmasına yönelik performansa dayalı ödüllendirme uygulamaları yapılandırılmalıdır.</a:t>
          </a:r>
          <a:endParaRPr lang="tr-TR" sz="2600" kern="1200" dirty="0"/>
        </a:p>
        <a:p>
          <a:pPr marL="228600" lvl="1" indent="-228600" algn="just" defTabSz="1155700">
            <a:lnSpc>
              <a:spcPct val="90000"/>
            </a:lnSpc>
            <a:spcBef>
              <a:spcPct val="0"/>
            </a:spcBef>
            <a:spcAft>
              <a:spcPct val="15000"/>
            </a:spcAft>
            <a:buChar char="••"/>
          </a:pPr>
          <a:r>
            <a:rPr lang="tr-TR" sz="2600" kern="1200" dirty="0" smtClean="0"/>
            <a:t>Personelin çalışma ortamının iyileştirilmesine yönelik çalışmalara devam edilmelidir.</a:t>
          </a:r>
          <a:endParaRPr lang="tr-TR" sz="2600" kern="1200" dirty="0"/>
        </a:p>
      </dsp:txBody>
      <dsp:txXfrm rot="-5400000">
        <a:off x="2540567" y="640495"/>
        <a:ext cx="8203518" cy="3368355"/>
      </dsp:txXfrm>
    </dsp:sp>
    <dsp:sp modelId="{C7F28933-AB79-4829-A7BC-DEE42C16F512}">
      <dsp:nvSpPr>
        <dsp:cNvPr id="0" name=""/>
        <dsp:cNvSpPr/>
      </dsp:nvSpPr>
      <dsp:spPr>
        <a:xfrm>
          <a:off x="344049" y="0"/>
          <a:ext cx="1852467" cy="4665994"/>
        </a:xfrm>
        <a:prstGeom prst="round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tr-TR" sz="1500" kern="1200" dirty="0" smtClean="0"/>
            <a:t>KONTROL ORTAMI (GELİŞTİRMEYE AÇIK ALANLAN)</a:t>
          </a:r>
          <a:endParaRPr lang="tr-TR" sz="1500" kern="1200" dirty="0"/>
        </a:p>
      </dsp:txBody>
      <dsp:txXfrm>
        <a:off x="434479" y="90430"/>
        <a:ext cx="1671607" cy="448513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6BB3A-9C22-47BD-9B88-12221F21FE02}">
      <dsp:nvSpPr>
        <dsp:cNvPr id="0" name=""/>
        <dsp:cNvSpPr/>
      </dsp:nvSpPr>
      <dsp:spPr>
        <a:xfrm rot="5400000">
          <a:off x="4722651" y="-1615676"/>
          <a:ext cx="3732795" cy="7947217"/>
        </a:xfrm>
        <a:prstGeom prst="round2Same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tr-TR" sz="1900" kern="1200" dirty="0" smtClean="0"/>
            <a:t>Misyon ve vizyon, stratejik amaçlar ve hedefler ve bu hedefleri ölçmek, izlemek ve değerlendirmek üzere katılımcı yöntemlerle Başkanlığımız Stratejik Planının hazırlanması</a:t>
          </a:r>
          <a:endParaRPr lang="tr-TR" sz="1900" kern="1200" dirty="0"/>
        </a:p>
        <a:p>
          <a:pPr marL="171450" lvl="1" indent="-171450" algn="l" defTabSz="844550">
            <a:lnSpc>
              <a:spcPct val="90000"/>
            </a:lnSpc>
            <a:spcBef>
              <a:spcPct val="0"/>
            </a:spcBef>
            <a:spcAft>
              <a:spcPct val="15000"/>
            </a:spcAft>
            <a:buChar char="••"/>
          </a:pPr>
          <a:r>
            <a:rPr lang="tr-TR" sz="1900" kern="1200" smtClean="0"/>
            <a:t>Birimlerde yürütülen faaliyetlerin performans programı ile belirlenen amaç ve hedeflerle uyumlu olması</a:t>
          </a:r>
          <a:endParaRPr lang="tr-TR" sz="1900" kern="1200"/>
        </a:p>
        <a:p>
          <a:pPr marL="171450" lvl="1" indent="-171450" algn="l" defTabSz="844550">
            <a:lnSpc>
              <a:spcPct val="90000"/>
            </a:lnSpc>
            <a:spcBef>
              <a:spcPct val="0"/>
            </a:spcBef>
            <a:spcAft>
              <a:spcPct val="15000"/>
            </a:spcAft>
            <a:buChar char="••"/>
          </a:pPr>
          <a:r>
            <a:rPr lang="tr-TR" sz="1900" kern="1200" smtClean="0"/>
            <a:t>Performans Programı ve performans esaslı bütçe uygulamalarının kurum düzeyinde etkin biçimde yürütülmesi</a:t>
          </a:r>
          <a:endParaRPr lang="tr-TR" sz="1900" kern="1200"/>
        </a:p>
        <a:p>
          <a:pPr marL="171450" lvl="1" indent="-171450" algn="l" defTabSz="844550">
            <a:lnSpc>
              <a:spcPct val="90000"/>
            </a:lnSpc>
            <a:spcBef>
              <a:spcPct val="0"/>
            </a:spcBef>
            <a:spcAft>
              <a:spcPct val="15000"/>
            </a:spcAft>
            <a:buChar char="••"/>
          </a:pPr>
          <a:r>
            <a:rPr lang="tr-TR" sz="1900" kern="1200" dirty="0" smtClean="0"/>
            <a:t>Süreç çalışmaları, risk ve kontrollerin belirlenmesi konusunda daha önce yapılan çalışmalar nedeniyle personel farkındalığının olması</a:t>
          </a:r>
          <a:endParaRPr lang="tr-TR" sz="1900" kern="1200" dirty="0"/>
        </a:p>
        <a:p>
          <a:pPr marL="171450" lvl="1" indent="-171450" algn="l" defTabSz="844550">
            <a:lnSpc>
              <a:spcPct val="90000"/>
            </a:lnSpc>
            <a:spcBef>
              <a:spcPct val="0"/>
            </a:spcBef>
            <a:spcAft>
              <a:spcPct val="15000"/>
            </a:spcAft>
            <a:buChar char="••"/>
          </a:pPr>
          <a:r>
            <a:rPr lang="tr-TR" sz="1900" kern="1200" dirty="0" smtClean="0"/>
            <a:t>Kurumsal Risk Yönetim Belgesinin hazırlanmış olması</a:t>
          </a:r>
          <a:endParaRPr lang="tr-TR" sz="1900" kern="1200" dirty="0"/>
        </a:p>
        <a:p>
          <a:pPr marL="171450" lvl="1" indent="-171450" algn="l" defTabSz="844550">
            <a:lnSpc>
              <a:spcPct val="90000"/>
            </a:lnSpc>
            <a:spcBef>
              <a:spcPct val="0"/>
            </a:spcBef>
            <a:spcAft>
              <a:spcPct val="15000"/>
            </a:spcAft>
            <a:buChar char="••"/>
          </a:pPr>
          <a:endParaRPr lang="tr-TR" sz="1900" kern="1200" dirty="0"/>
        </a:p>
      </dsp:txBody>
      <dsp:txXfrm rot="-5400000">
        <a:off x="2615440" y="673755"/>
        <a:ext cx="7764997" cy="3368355"/>
      </dsp:txXfrm>
    </dsp:sp>
    <dsp:sp modelId="{C7F28933-AB79-4829-A7BC-DEE42C16F512}">
      <dsp:nvSpPr>
        <dsp:cNvPr id="0" name=""/>
        <dsp:cNvSpPr/>
      </dsp:nvSpPr>
      <dsp:spPr>
        <a:xfrm>
          <a:off x="130291" y="0"/>
          <a:ext cx="1975585" cy="4665994"/>
        </a:xfrm>
        <a:prstGeom prst="round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tr-TR" sz="1500" kern="1200" dirty="0" smtClean="0"/>
            <a:t>RİSK DEĞERLENDİRME (GÜÇLÜ YÖNLER)</a:t>
          </a:r>
          <a:endParaRPr lang="tr-TR" sz="1500" kern="1200" dirty="0"/>
        </a:p>
      </dsp:txBody>
      <dsp:txXfrm>
        <a:off x="226731" y="96440"/>
        <a:ext cx="1782705" cy="447311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6BB3A-9C22-47BD-9B88-12221F21FE02}">
      <dsp:nvSpPr>
        <dsp:cNvPr id="0" name=""/>
        <dsp:cNvSpPr/>
      </dsp:nvSpPr>
      <dsp:spPr>
        <a:xfrm rot="5400000">
          <a:off x="4961818" y="-1050951"/>
          <a:ext cx="2921061" cy="6992835"/>
        </a:xfrm>
        <a:prstGeom prst="round2Same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95250" tIns="47625" rIns="95250" bIns="47625" numCol="1" spcCol="1270" anchor="ctr" anchorCtr="0">
          <a:noAutofit/>
        </a:bodyPr>
        <a:lstStyle/>
        <a:p>
          <a:pPr marL="228600" lvl="1" indent="-228600" algn="just" defTabSz="1111250">
            <a:lnSpc>
              <a:spcPct val="90000"/>
            </a:lnSpc>
            <a:spcBef>
              <a:spcPct val="0"/>
            </a:spcBef>
            <a:spcAft>
              <a:spcPct val="15000"/>
            </a:spcAft>
            <a:buChar char="••"/>
          </a:pPr>
          <a:r>
            <a:rPr lang="tr-TR" sz="2500" kern="1200" dirty="0" smtClean="0"/>
            <a:t>Süreçlere ilişkin risklerin belli periyotlarla </a:t>
          </a:r>
          <a:r>
            <a:rPr lang="tr-TR" sz="2500" kern="1200" dirty="0" err="1" smtClean="0"/>
            <a:t>önceliklendirilmesi</a:t>
          </a:r>
          <a:r>
            <a:rPr lang="tr-TR" sz="2500" kern="1200" dirty="0" smtClean="0"/>
            <a:t>, değerlendirilmesi ve revize edilmesinin sistemli ve planlı bir şekilde yapılması sağlanmalıdır.</a:t>
          </a:r>
          <a:endParaRPr lang="tr-TR" sz="2500" kern="1200" dirty="0"/>
        </a:p>
        <a:p>
          <a:pPr marL="228600" lvl="1" indent="-228600" algn="just" defTabSz="1111250">
            <a:lnSpc>
              <a:spcPct val="90000"/>
            </a:lnSpc>
            <a:spcBef>
              <a:spcPct val="0"/>
            </a:spcBef>
            <a:spcAft>
              <a:spcPct val="15000"/>
            </a:spcAft>
            <a:buChar char="••"/>
          </a:pPr>
          <a:r>
            <a:rPr lang="tr-TR" sz="2500" kern="1200" dirty="0" smtClean="0"/>
            <a:t>Risk yönetimi kapsamında risk değerlendirme standartlarına uygun olarak kurumsal risklerin her yıl gözden geçirilerek revize edilmelidir.</a:t>
          </a:r>
          <a:endParaRPr lang="tr-TR" sz="2500" kern="1200" dirty="0"/>
        </a:p>
      </dsp:txBody>
      <dsp:txXfrm rot="-5400000">
        <a:off x="2925931" y="1127530"/>
        <a:ext cx="6850241" cy="2635873"/>
      </dsp:txXfrm>
    </dsp:sp>
    <dsp:sp modelId="{C7F28933-AB79-4829-A7BC-DEE42C16F512}">
      <dsp:nvSpPr>
        <dsp:cNvPr id="0" name=""/>
        <dsp:cNvSpPr/>
      </dsp:nvSpPr>
      <dsp:spPr>
        <a:xfrm>
          <a:off x="67198" y="0"/>
          <a:ext cx="2101770" cy="4665994"/>
        </a:xfrm>
        <a:prstGeom prst="round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kern="1200" dirty="0" smtClean="0"/>
            <a:t>RİSK DEĞERLENDİRME (GELİŞTİRMEYE AÇIK ALANLAR</a:t>
          </a:r>
          <a:endParaRPr lang="tr-TR" sz="1600" kern="1200" dirty="0"/>
        </a:p>
      </dsp:txBody>
      <dsp:txXfrm>
        <a:off x="169798" y="102600"/>
        <a:ext cx="1896570" cy="446079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6BB3A-9C22-47BD-9B88-12221F21FE02}">
      <dsp:nvSpPr>
        <dsp:cNvPr id="0" name=""/>
        <dsp:cNvSpPr/>
      </dsp:nvSpPr>
      <dsp:spPr>
        <a:xfrm rot="5400000">
          <a:off x="4198772" y="-972226"/>
          <a:ext cx="3732795" cy="6992835"/>
        </a:xfrm>
        <a:prstGeom prst="round2Same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tr-TR" sz="1800" kern="1200" dirty="0" smtClean="0"/>
            <a:t>Her bir faaliyet ve riskler için etkin kontrol stratejileri ve yöntemlerinin belirlenmesi</a:t>
          </a:r>
          <a:endParaRPr lang="tr-TR" sz="1800" kern="1200" dirty="0"/>
        </a:p>
        <a:p>
          <a:pPr marL="171450" lvl="1" indent="-171450" algn="l" defTabSz="800100">
            <a:lnSpc>
              <a:spcPct val="90000"/>
            </a:lnSpc>
            <a:spcBef>
              <a:spcPct val="0"/>
            </a:spcBef>
            <a:spcAft>
              <a:spcPct val="15000"/>
            </a:spcAft>
            <a:buChar char="••"/>
          </a:pPr>
          <a:r>
            <a:rPr lang="tr-TR" sz="1800" kern="1200" smtClean="0"/>
            <a:t>İş ve işlemlerin yöneticiler tarafından belirlenen prosedürlere uygun olarak sistemli bir şekilde kontrol edilmesi</a:t>
          </a:r>
          <a:endParaRPr lang="tr-TR" sz="1800" kern="1200"/>
        </a:p>
        <a:p>
          <a:pPr marL="171450" lvl="1" indent="-171450" algn="l" defTabSz="800100">
            <a:lnSpc>
              <a:spcPct val="90000"/>
            </a:lnSpc>
            <a:spcBef>
              <a:spcPct val="0"/>
            </a:spcBef>
            <a:spcAft>
              <a:spcPct val="15000"/>
            </a:spcAft>
            <a:buChar char="••"/>
          </a:pPr>
          <a:r>
            <a:rPr lang="tr-TR" sz="1800" kern="1200" smtClean="0"/>
            <a:t>Birimlerimizin faaliyet ve riskleri için etkin kontrol strateji ve yöntemlerinin belirlenmesi</a:t>
          </a:r>
          <a:endParaRPr lang="tr-TR" sz="1800" kern="1200"/>
        </a:p>
        <a:p>
          <a:pPr marL="171450" lvl="1" indent="-171450" algn="l" defTabSz="800100">
            <a:lnSpc>
              <a:spcPct val="90000"/>
            </a:lnSpc>
            <a:spcBef>
              <a:spcPct val="0"/>
            </a:spcBef>
            <a:spcAft>
              <a:spcPct val="15000"/>
            </a:spcAft>
            <a:buChar char="••"/>
          </a:pPr>
          <a:r>
            <a:rPr lang="tr-TR" sz="1800" kern="1200" smtClean="0"/>
            <a:t>Mali karar ve işlemlerin onaylanması, uygulanması ve kontrol edilmesi süreçlerinin görevler ayrılığı ilkesi doğrultusunda yerine getiriliyor olması</a:t>
          </a:r>
          <a:endParaRPr lang="tr-TR" sz="1800" kern="1200"/>
        </a:p>
        <a:p>
          <a:pPr marL="171450" lvl="1" indent="-171450" algn="l" defTabSz="800100">
            <a:lnSpc>
              <a:spcPct val="90000"/>
            </a:lnSpc>
            <a:spcBef>
              <a:spcPct val="0"/>
            </a:spcBef>
            <a:spcAft>
              <a:spcPct val="15000"/>
            </a:spcAft>
            <a:buChar char="••"/>
          </a:pPr>
          <a:r>
            <a:rPr lang="tr-TR" sz="1800" kern="1200" smtClean="0"/>
            <a:t>Kullanılan bilgi sistemlerinin güvenliğini sağlamaya yönelik mekanizmaların olması</a:t>
          </a:r>
          <a:endParaRPr lang="tr-TR" sz="1800" kern="1200"/>
        </a:p>
        <a:p>
          <a:pPr marL="171450" lvl="1" indent="-171450" algn="l" defTabSz="800100">
            <a:lnSpc>
              <a:spcPct val="90000"/>
            </a:lnSpc>
            <a:spcBef>
              <a:spcPct val="0"/>
            </a:spcBef>
            <a:spcAft>
              <a:spcPct val="15000"/>
            </a:spcAft>
            <a:buChar char="••"/>
          </a:pPr>
          <a:r>
            <a:rPr lang="tr-TR" sz="1800" kern="1200" dirty="0" smtClean="0"/>
            <a:t>Veri ve bilgi girişi ile bunlara erişim konusunda yetkilendirmelerin yapılmış olması</a:t>
          </a:r>
          <a:endParaRPr lang="tr-TR" sz="1800" kern="1200" dirty="0"/>
        </a:p>
      </dsp:txBody>
      <dsp:txXfrm rot="-5400000">
        <a:off x="2568752" y="840014"/>
        <a:ext cx="6810615" cy="3368355"/>
      </dsp:txXfrm>
    </dsp:sp>
    <dsp:sp modelId="{C7F28933-AB79-4829-A7BC-DEE42C16F512}">
      <dsp:nvSpPr>
        <dsp:cNvPr id="0" name=""/>
        <dsp:cNvSpPr/>
      </dsp:nvSpPr>
      <dsp:spPr>
        <a:xfrm>
          <a:off x="324860" y="0"/>
          <a:ext cx="1586447" cy="4665994"/>
        </a:xfrm>
        <a:prstGeom prst="round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tr-TR" sz="1500" kern="1200" dirty="0" smtClean="0"/>
            <a:t>KONTROL FAALİYETLERİ (GÜÇLÜ YÖNLER)</a:t>
          </a:r>
          <a:endParaRPr lang="tr-TR" sz="1500" kern="1200" dirty="0"/>
        </a:p>
      </dsp:txBody>
      <dsp:txXfrm>
        <a:off x="402304" y="77444"/>
        <a:ext cx="1431559" cy="451110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6BB3A-9C22-47BD-9B88-12221F21FE02}">
      <dsp:nvSpPr>
        <dsp:cNvPr id="0" name=""/>
        <dsp:cNvSpPr/>
      </dsp:nvSpPr>
      <dsp:spPr>
        <a:xfrm rot="5400000">
          <a:off x="4494825" y="-1209931"/>
          <a:ext cx="3732795" cy="6992835"/>
        </a:xfrm>
        <a:prstGeom prst="round2Same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4770" tIns="32385" rIns="64770" bIns="32385" numCol="1" spcCol="1270" anchor="ctr" anchorCtr="0">
          <a:noAutofit/>
        </a:bodyPr>
        <a:lstStyle/>
        <a:p>
          <a:pPr marL="171450" lvl="1" indent="-171450" algn="just" defTabSz="755650">
            <a:lnSpc>
              <a:spcPct val="90000"/>
            </a:lnSpc>
            <a:spcBef>
              <a:spcPct val="0"/>
            </a:spcBef>
            <a:spcAft>
              <a:spcPct val="15000"/>
            </a:spcAft>
            <a:buChar char="••"/>
          </a:pPr>
          <a:r>
            <a:rPr lang="tr-TR" sz="1700" kern="1200" smtClean="0"/>
            <a:t>Faaliyetler ile mali karar ve işlemlerin yerine getirilmesi için gerekli prosedürler hazırlanmalıdır.</a:t>
          </a:r>
          <a:endParaRPr lang="tr-TR" sz="1700" kern="1200" dirty="0"/>
        </a:p>
        <a:p>
          <a:pPr marL="171450" lvl="1" indent="-171450" algn="l" defTabSz="755650">
            <a:lnSpc>
              <a:spcPct val="90000"/>
            </a:lnSpc>
            <a:spcBef>
              <a:spcPct val="0"/>
            </a:spcBef>
            <a:spcAft>
              <a:spcPct val="15000"/>
            </a:spcAft>
            <a:buChar char="••"/>
          </a:pPr>
          <a:r>
            <a:rPr lang="tr-TR" sz="1700" kern="1200" dirty="0" smtClean="0"/>
            <a:t>Görevinden ayrılan personelin yürüttüğü iş ve işlemlerin durumuna ilişkin bilgi ve belgeleri yeni görevlendirilen personele aktarması hususunda standart form oluşturulmalıdır.</a:t>
          </a:r>
          <a:endParaRPr lang="tr-TR" sz="1700" kern="1200" dirty="0"/>
        </a:p>
        <a:p>
          <a:pPr marL="171450" lvl="1" indent="-171450" algn="l" defTabSz="755650">
            <a:lnSpc>
              <a:spcPct val="90000"/>
            </a:lnSpc>
            <a:spcBef>
              <a:spcPct val="0"/>
            </a:spcBef>
            <a:spcAft>
              <a:spcPct val="15000"/>
            </a:spcAft>
            <a:buChar char="••"/>
          </a:pPr>
          <a:r>
            <a:rPr lang="tr-TR" sz="1700" kern="1200" smtClean="0"/>
            <a:t>Kontrol faaliyetleri belirlenirken fayda-maliyet analizinin uygulama zorluğu bulunmaktadır.</a:t>
          </a:r>
          <a:endParaRPr lang="tr-TR" sz="1700" kern="1200"/>
        </a:p>
        <a:p>
          <a:pPr marL="171450" lvl="1" indent="-171450" algn="l" defTabSz="755650">
            <a:lnSpc>
              <a:spcPct val="90000"/>
            </a:lnSpc>
            <a:spcBef>
              <a:spcPct val="0"/>
            </a:spcBef>
            <a:spcAft>
              <a:spcPct val="15000"/>
            </a:spcAft>
            <a:buChar char="••"/>
          </a:pPr>
          <a:r>
            <a:rPr lang="tr-TR" sz="1700" kern="1200" smtClean="0"/>
            <a:t>Kontrol faaliyetlerin etkili bir şekilde işletilmesi için Başkanlığımız tarafından başlatılan risk yönetimi çalışmalarının ve bu doğrultuda tespit edilen riskler ile stratejik amaç ve hedeflere ilişkin belirlenen riskler ve kontrol faaliyetleri revize edilmelidir.</a:t>
          </a:r>
          <a:endParaRPr lang="tr-TR" sz="1700" kern="1200"/>
        </a:p>
        <a:p>
          <a:pPr marL="171450" lvl="1" indent="-171450" algn="l" defTabSz="755650">
            <a:lnSpc>
              <a:spcPct val="90000"/>
            </a:lnSpc>
            <a:spcBef>
              <a:spcPct val="0"/>
            </a:spcBef>
            <a:spcAft>
              <a:spcPct val="15000"/>
            </a:spcAft>
            <a:buChar char="••"/>
          </a:pPr>
          <a:r>
            <a:rPr lang="tr-TR" sz="1700" kern="1200" dirty="0" smtClean="0"/>
            <a:t>Yönetmelik, yönerge, usul ve esaslar gibi </a:t>
          </a:r>
          <a:r>
            <a:rPr lang="tr-TR" sz="1700" kern="1200" dirty="0" err="1" smtClean="0"/>
            <a:t>mevzuatsal</a:t>
          </a:r>
          <a:r>
            <a:rPr lang="tr-TR" sz="1700" kern="1200" dirty="0" smtClean="0"/>
            <a:t> düzenlemeler güncellenerek uyumlaştırılmalıdır.</a:t>
          </a:r>
          <a:endParaRPr lang="tr-TR" sz="1700" kern="1200" dirty="0"/>
        </a:p>
      </dsp:txBody>
      <dsp:txXfrm rot="-5400000">
        <a:off x="2864805" y="602309"/>
        <a:ext cx="6810615" cy="3368355"/>
      </dsp:txXfrm>
    </dsp:sp>
    <dsp:sp modelId="{C7F28933-AB79-4829-A7BC-DEE42C16F512}">
      <dsp:nvSpPr>
        <dsp:cNvPr id="0" name=""/>
        <dsp:cNvSpPr/>
      </dsp:nvSpPr>
      <dsp:spPr>
        <a:xfrm>
          <a:off x="100213" y="0"/>
          <a:ext cx="1828473" cy="4665994"/>
        </a:xfrm>
        <a:prstGeom prst="round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tr-TR" sz="1500" kern="1200" dirty="0" smtClean="0"/>
            <a:t>KONTROL FAALİYETLERİ (GELİŞTİRMEYE AÇIK ALANLAN)</a:t>
          </a:r>
          <a:endParaRPr lang="tr-TR" sz="1500" kern="1200" dirty="0"/>
        </a:p>
      </dsp:txBody>
      <dsp:txXfrm>
        <a:off x="189472" y="89259"/>
        <a:ext cx="1649955" cy="4487476"/>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6BB3A-9C22-47BD-9B88-12221F21FE02}">
      <dsp:nvSpPr>
        <dsp:cNvPr id="0" name=""/>
        <dsp:cNvSpPr/>
      </dsp:nvSpPr>
      <dsp:spPr>
        <a:xfrm rot="5400000">
          <a:off x="4411966" y="-1146809"/>
          <a:ext cx="3732795" cy="6992835"/>
        </a:xfrm>
        <a:prstGeom prst="round2Same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tr-TR" sz="2700" kern="1200" smtClean="0"/>
            <a:t>Dikey ve yatay iletişim kanallarının açık olması</a:t>
          </a:r>
          <a:endParaRPr lang="tr-TR" sz="2700" kern="1200" dirty="0"/>
        </a:p>
        <a:p>
          <a:pPr marL="228600" lvl="1" indent="-228600" algn="l" defTabSz="1200150">
            <a:lnSpc>
              <a:spcPct val="90000"/>
            </a:lnSpc>
            <a:spcBef>
              <a:spcPct val="0"/>
            </a:spcBef>
            <a:spcAft>
              <a:spcPct val="15000"/>
            </a:spcAft>
            <a:buChar char="••"/>
          </a:pPr>
          <a:r>
            <a:rPr lang="tr-TR" sz="2700" kern="1200" dirty="0" smtClean="0"/>
            <a:t>Doğru ve kaliteli bilgi üretimi ile kurum içi ve kurum dışı etkili iletişim faaliyetlerinin olması</a:t>
          </a:r>
          <a:endParaRPr lang="tr-TR" sz="2700" kern="1200" dirty="0"/>
        </a:p>
        <a:p>
          <a:pPr marL="228600" lvl="1" indent="-228600" algn="l" defTabSz="1200150">
            <a:lnSpc>
              <a:spcPct val="90000"/>
            </a:lnSpc>
            <a:spcBef>
              <a:spcPct val="0"/>
            </a:spcBef>
            <a:spcAft>
              <a:spcPct val="15000"/>
            </a:spcAft>
            <a:buChar char="••"/>
          </a:pPr>
          <a:r>
            <a:rPr lang="tr-TR" sz="2700" kern="1200" smtClean="0"/>
            <a:t>Kayıt ve dosyalama işlemleri için Elektronik Belge Yönetim Sisteminin tüm birimlerde kullanımının sağlanmış olması</a:t>
          </a:r>
          <a:endParaRPr lang="tr-TR" sz="2700" kern="1200"/>
        </a:p>
      </dsp:txBody>
      <dsp:txXfrm rot="-5400000">
        <a:off x="2781946" y="665431"/>
        <a:ext cx="6810615" cy="3368355"/>
      </dsp:txXfrm>
    </dsp:sp>
    <dsp:sp modelId="{C7F28933-AB79-4829-A7BC-DEE42C16F512}">
      <dsp:nvSpPr>
        <dsp:cNvPr id="0" name=""/>
        <dsp:cNvSpPr/>
      </dsp:nvSpPr>
      <dsp:spPr>
        <a:xfrm>
          <a:off x="190454" y="0"/>
          <a:ext cx="1855260" cy="4665994"/>
        </a:xfrm>
        <a:prstGeom prst="round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tr-TR" sz="2600" kern="1200" dirty="0" smtClean="0"/>
            <a:t>BİLGİ VE İLETİŞİM (GÜÇLÜ YÖNLER)</a:t>
          </a:r>
          <a:endParaRPr lang="tr-TR" sz="2600" kern="1200" dirty="0"/>
        </a:p>
      </dsp:txBody>
      <dsp:txXfrm>
        <a:off x="281020" y="90566"/>
        <a:ext cx="1674128" cy="4484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A33CE-2BF1-4CC7-ACB0-6194E612495E}">
      <dsp:nvSpPr>
        <dsp:cNvPr id="0" name=""/>
        <dsp:cNvSpPr/>
      </dsp:nvSpPr>
      <dsp:spPr>
        <a:xfrm>
          <a:off x="0" y="0"/>
          <a:ext cx="8418286" cy="3880982"/>
        </a:xfrm>
        <a:prstGeom prst="roundRect">
          <a:avLst>
            <a:gd name="adj" fmla="val 10000"/>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i="1" kern="1200" dirty="0" smtClean="0">
              <a:latin typeface="Times New Roman" panose="02020603050405020304" pitchFamily="18" charset="0"/>
              <a:cs typeface="Times New Roman" panose="02020603050405020304" pitchFamily="18" charset="0"/>
            </a:rPr>
            <a:t>‘’Üst yöneticiler, idarede iç kontrol sisteminin oluşturulmasını sağlar, işleyişi izler ve gerekli tedbirleri alır.</a:t>
          </a:r>
          <a:endParaRPr lang="tr-TR" sz="2400" kern="1200" dirty="0" smtClean="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tr-TR" sz="2400" i="1" kern="1200" dirty="0" smtClean="0">
              <a:latin typeface="Times New Roman" panose="02020603050405020304" pitchFamily="18" charset="0"/>
              <a:cs typeface="Times New Roman" panose="02020603050405020304" pitchFamily="18" charset="0"/>
            </a:rPr>
            <a:t>Harcama yetkilileri görev ve yetki alanları çerçevesinde idari ve malî karar ve işlemlere ilişkin olarak iç kontrolün işleyişinden sorumludur. Harcama yetkilileri birimlerinde iç kontrol sistemini oluşturur, uygular, izler ve geliştirir.</a:t>
          </a:r>
          <a:endParaRPr lang="tr-TR" sz="2400" kern="1200" dirty="0" smtClean="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tr-TR" sz="2000" i="1" kern="1200" dirty="0" smtClean="0"/>
            <a:t>Diğer yöneticiler ve personel, görev ve yetkileri çerçevesinde, iç kontrol sisteminin uygulanmasından sorumludur.</a:t>
          </a:r>
          <a:endParaRPr lang="tr-TR" sz="2000" kern="1200" dirty="0">
            <a:latin typeface="Times New Roman" panose="02020603050405020304" pitchFamily="18" charset="0"/>
            <a:cs typeface="Times New Roman" panose="02020603050405020304" pitchFamily="18" charset="0"/>
          </a:endParaRPr>
        </a:p>
      </dsp:txBody>
      <dsp:txXfrm>
        <a:off x="113670" y="113670"/>
        <a:ext cx="8190946" cy="365364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6BB3A-9C22-47BD-9B88-12221F21FE02}">
      <dsp:nvSpPr>
        <dsp:cNvPr id="0" name=""/>
        <dsp:cNvSpPr/>
      </dsp:nvSpPr>
      <dsp:spPr>
        <a:xfrm rot="5400000">
          <a:off x="4465265" y="-1209931"/>
          <a:ext cx="3732795" cy="6992835"/>
        </a:xfrm>
        <a:prstGeom prst="round2Same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95250" tIns="47625" rIns="95250" bIns="47625" numCol="1" spcCol="1270" anchor="ctr" anchorCtr="0">
          <a:noAutofit/>
        </a:bodyPr>
        <a:lstStyle/>
        <a:p>
          <a:pPr marL="228600" lvl="1" indent="-228600" algn="just" defTabSz="1111250">
            <a:lnSpc>
              <a:spcPct val="90000"/>
            </a:lnSpc>
            <a:spcBef>
              <a:spcPct val="0"/>
            </a:spcBef>
            <a:spcAft>
              <a:spcPct val="15000"/>
            </a:spcAft>
            <a:buChar char="••"/>
          </a:pPr>
          <a:r>
            <a:rPr lang="tr-TR" sz="2500" kern="1200" dirty="0" smtClean="0"/>
            <a:t>Hangi işlerin, kime ve ne zaman raporlanacağı ile ilgili farkındalık artırılmalıdır.</a:t>
          </a:r>
          <a:endParaRPr lang="tr-TR" sz="2500" kern="1200" dirty="0"/>
        </a:p>
        <a:p>
          <a:pPr marL="228600" lvl="1" indent="-228600" algn="l" defTabSz="1111250">
            <a:lnSpc>
              <a:spcPct val="90000"/>
            </a:lnSpc>
            <a:spcBef>
              <a:spcPct val="0"/>
            </a:spcBef>
            <a:spcAft>
              <a:spcPct val="15000"/>
            </a:spcAft>
            <a:buChar char="••"/>
          </a:pPr>
          <a:r>
            <a:rPr lang="tr-TR" sz="2500" kern="1200" dirty="0" smtClean="0"/>
            <a:t>Bilgi ve iletişim standartları başlığı altında Başkanlığımızın faaliyetlerini; belirlenen hedefler doğrultusunda yerine getirip getirmediğinin izlenmesi ve hesap verilebilirliğin sağlanması için; veri toplama, verileri konsolide etme ve raporlamaya ilişkin süreçlerin sürekli takibi sağlanmalıdır.</a:t>
          </a:r>
          <a:endParaRPr lang="tr-TR" sz="2500" kern="1200" dirty="0"/>
        </a:p>
      </dsp:txBody>
      <dsp:txXfrm rot="-5400000">
        <a:off x="2835245" y="602309"/>
        <a:ext cx="6810615" cy="3368355"/>
      </dsp:txXfrm>
    </dsp:sp>
    <dsp:sp modelId="{C7F28933-AB79-4829-A7BC-DEE42C16F512}">
      <dsp:nvSpPr>
        <dsp:cNvPr id="0" name=""/>
        <dsp:cNvSpPr/>
      </dsp:nvSpPr>
      <dsp:spPr>
        <a:xfrm>
          <a:off x="392075" y="0"/>
          <a:ext cx="1769353" cy="4665994"/>
        </a:xfrm>
        <a:prstGeom prst="round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tr-TR" sz="1500" kern="1200" dirty="0" smtClean="0"/>
            <a:t>BİLGİ VE İLETİŞİM (GELİŞTİRMEYE AÇIK ALANLAN)</a:t>
          </a:r>
          <a:endParaRPr lang="tr-TR" sz="1500" kern="1200" dirty="0"/>
        </a:p>
      </dsp:txBody>
      <dsp:txXfrm>
        <a:off x="478448" y="86373"/>
        <a:ext cx="1596607" cy="4493248"/>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6BB3A-9C22-47BD-9B88-12221F21FE02}">
      <dsp:nvSpPr>
        <dsp:cNvPr id="0" name=""/>
        <dsp:cNvSpPr/>
      </dsp:nvSpPr>
      <dsp:spPr>
        <a:xfrm rot="5400000">
          <a:off x="4457240" y="-1163420"/>
          <a:ext cx="3732795" cy="6992835"/>
        </a:xfrm>
        <a:prstGeom prst="round2Same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tr-TR" sz="2200" kern="1200" smtClean="0"/>
            <a:t>İç kontrolün etkili bir şekilde işleyip işlemediği konusunda yöneticilere geri bildirimde bulunmaya olanak sağlayacak şekilde toplantılar düzenlenmesi</a:t>
          </a:r>
          <a:endParaRPr lang="tr-TR" sz="2200" kern="1200" dirty="0"/>
        </a:p>
        <a:p>
          <a:pPr marL="228600" lvl="1" indent="-228600" algn="l" defTabSz="977900">
            <a:lnSpc>
              <a:spcPct val="90000"/>
            </a:lnSpc>
            <a:spcBef>
              <a:spcPct val="0"/>
            </a:spcBef>
            <a:spcAft>
              <a:spcPct val="15000"/>
            </a:spcAft>
            <a:buChar char="••"/>
          </a:pPr>
          <a:r>
            <a:rPr lang="tr-TR" sz="2200" kern="1200" dirty="0" smtClean="0"/>
            <a:t>Mali raporların ve faaliyet raporlarının hazırlanması, gözden geçirilmesi, takibinin düzenli ve kontrollü bir şekilde yapılması, raporlardaki hata ve noksanlıkların kısa sürede telafi edilmesi için gerekli önlemlerin üst yönetici tarafından alınması</a:t>
          </a:r>
          <a:endParaRPr lang="tr-TR" sz="2200" kern="1200" dirty="0"/>
        </a:p>
        <a:p>
          <a:pPr marL="228600" lvl="1" indent="-228600" algn="l" defTabSz="977900">
            <a:lnSpc>
              <a:spcPct val="90000"/>
            </a:lnSpc>
            <a:spcBef>
              <a:spcPct val="0"/>
            </a:spcBef>
            <a:spcAft>
              <a:spcPct val="15000"/>
            </a:spcAft>
            <a:buChar char="••"/>
          </a:pPr>
          <a:r>
            <a:rPr lang="tr-TR" sz="2200" kern="1200" dirty="0" smtClean="0"/>
            <a:t>Kurumumuz amaç, hedef ve faaliyetleri ile sonuçlarının saydamlık, hesap verebilirlik ilkesi doğrultusunda raporlanıyor olması</a:t>
          </a:r>
          <a:endParaRPr lang="tr-TR" sz="2200" kern="1200" dirty="0"/>
        </a:p>
      </dsp:txBody>
      <dsp:txXfrm rot="-5400000">
        <a:off x="2827220" y="648820"/>
        <a:ext cx="6810615" cy="3368355"/>
      </dsp:txXfrm>
    </dsp:sp>
    <dsp:sp modelId="{C7F28933-AB79-4829-A7BC-DEE42C16F512}">
      <dsp:nvSpPr>
        <dsp:cNvPr id="0" name=""/>
        <dsp:cNvSpPr/>
      </dsp:nvSpPr>
      <dsp:spPr>
        <a:xfrm>
          <a:off x="257598" y="0"/>
          <a:ext cx="1720971" cy="4665994"/>
        </a:xfrm>
        <a:prstGeom prst="round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kern="1200" dirty="0" smtClean="0"/>
            <a:t>İZLEME (GÜÇLÜ YÖNLER)</a:t>
          </a:r>
          <a:endParaRPr lang="tr-TR" sz="2400" kern="1200" dirty="0"/>
        </a:p>
      </dsp:txBody>
      <dsp:txXfrm>
        <a:off x="341609" y="84011"/>
        <a:ext cx="1552949" cy="449797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6BB3A-9C22-47BD-9B88-12221F21FE02}">
      <dsp:nvSpPr>
        <dsp:cNvPr id="0" name=""/>
        <dsp:cNvSpPr/>
      </dsp:nvSpPr>
      <dsp:spPr>
        <a:xfrm rot="5400000">
          <a:off x="5676433" y="-2098836"/>
          <a:ext cx="1227343" cy="8670905"/>
        </a:xfrm>
        <a:prstGeom prst="round2Same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63830" tIns="81915" rIns="163830" bIns="81915" numCol="1" spcCol="1270" anchor="ctr" anchorCtr="0">
          <a:noAutofit/>
        </a:bodyPr>
        <a:lstStyle/>
        <a:p>
          <a:pPr marL="285750" lvl="1" indent="-285750" algn="just" defTabSz="1911350">
            <a:lnSpc>
              <a:spcPct val="90000"/>
            </a:lnSpc>
            <a:spcBef>
              <a:spcPct val="0"/>
            </a:spcBef>
            <a:spcAft>
              <a:spcPct val="15000"/>
            </a:spcAft>
            <a:buChar char="••"/>
          </a:pPr>
          <a:r>
            <a:rPr lang="tr-TR" sz="4300" kern="1200" dirty="0" smtClean="0"/>
            <a:t>İç denetim birimi oluşturulmalıdır.</a:t>
          </a:r>
          <a:endParaRPr lang="tr-TR" sz="4300" kern="1200" dirty="0"/>
        </a:p>
      </dsp:txBody>
      <dsp:txXfrm rot="-5400000">
        <a:off x="1954652" y="1682859"/>
        <a:ext cx="8610991" cy="1107515"/>
      </dsp:txXfrm>
    </dsp:sp>
    <dsp:sp modelId="{C7F28933-AB79-4829-A7BC-DEE42C16F512}">
      <dsp:nvSpPr>
        <dsp:cNvPr id="0" name=""/>
        <dsp:cNvSpPr/>
      </dsp:nvSpPr>
      <dsp:spPr>
        <a:xfrm>
          <a:off x="0" y="0"/>
          <a:ext cx="1802591" cy="4665994"/>
        </a:xfrm>
        <a:prstGeom prst="round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tr-TR" sz="1500" kern="1200" dirty="0" smtClean="0"/>
            <a:t>İZLEME (GELİŞTİRMEYE AÇIK ALANLAN)</a:t>
          </a:r>
          <a:endParaRPr lang="tr-TR" sz="1500" kern="1200" dirty="0"/>
        </a:p>
      </dsp:txBody>
      <dsp:txXfrm>
        <a:off x="87995" y="87995"/>
        <a:ext cx="1626601" cy="4490004"/>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D89C2-FA36-41FE-BAB8-E20B8AB1D4AF}">
      <dsp:nvSpPr>
        <dsp:cNvPr id="0" name=""/>
        <dsp:cNvSpPr/>
      </dsp:nvSpPr>
      <dsp:spPr>
        <a:xfrm rot="5400000">
          <a:off x="300557" y="2562715"/>
          <a:ext cx="900397" cy="1498240"/>
        </a:xfrm>
        <a:prstGeom prst="corner">
          <a:avLst>
            <a:gd name="adj1" fmla="val 16120"/>
            <a:gd name="adj2" fmla="val 16110"/>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62F0C48E-44C5-45A9-B756-64A40E644BC8}">
      <dsp:nvSpPr>
        <dsp:cNvPr id="0" name=""/>
        <dsp:cNvSpPr/>
      </dsp:nvSpPr>
      <dsp:spPr>
        <a:xfrm>
          <a:off x="150258" y="3010366"/>
          <a:ext cx="1352620" cy="118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b="0" kern="1200" dirty="0" smtClean="0"/>
            <a:t>Risk Değerlendirme</a:t>
          </a:r>
          <a:endParaRPr lang="tr-TR" sz="1400" b="0" kern="1200" dirty="0"/>
        </a:p>
        <a:p>
          <a:pPr marL="57150" lvl="1" indent="-57150" algn="l" defTabSz="488950">
            <a:lnSpc>
              <a:spcPct val="90000"/>
            </a:lnSpc>
            <a:spcBef>
              <a:spcPct val="0"/>
            </a:spcBef>
            <a:spcAft>
              <a:spcPct val="15000"/>
            </a:spcAft>
            <a:buChar char="••"/>
          </a:pPr>
          <a:r>
            <a:rPr lang="tr-TR" sz="1100" kern="1200" dirty="0" smtClean="0"/>
            <a:t>68,98 (ORTA)</a:t>
          </a:r>
          <a:endParaRPr lang="tr-TR" sz="1100" kern="1200" dirty="0"/>
        </a:p>
      </dsp:txBody>
      <dsp:txXfrm>
        <a:off x="150258" y="3010366"/>
        <a:ext cx="1352620" cy="1185650"/>
      </dsp:txXfrm>
    </dsp:sp>
    <dsp:sp modelId="{D2708BC0-0AE3-4648-8EFA-EBA88F1C8A63}">
      <dsp:nvSpPr>
        <dsp:cNvPr id="0" name=""/>
        <dsp:cNvSpPr/>
      </dsp:nvSpPr>
      <dsp:spPr>
        <a:xfrm>
          <a:off x="1305855" y="2452413"/>
          <a:ext cx="255211" cy="255211"/>
        </a:xfrm>
        <a:prstGeom prst="triangle">
          <a:avLst>
            <a:gd name="adj" fmla="val 100000"/>
          </a:avLst>
        </a:prstGeom>
        <a:solidFill>
          <a:schemeClr val="accent2"/>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674D8D-CEAE-4068-A568-227A8423889A}">
      <dsp:nvSpPr>
        <dsp:cNvPr id="0" name=""/>
        <dsp:cNvSpPr/>
      </dsp:nvSpPr>
      <dsp:spPr>
        <a:xfrm rot="5400000">
          <a:off x="1956428" y="2152968"/>
          <a:ext cx="900397" cy="1498240"/>
        </a:xfrm>
        <a:prstGeom prst="corner">
          <a:avLst>
            <a:gd name="adj1" fmla="val 16120"/>
            <a:gd name="adj2" fmla="val 16110"/>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2683B595-1646-429E-8FA1-1AC6EC84EAD6}">
      <dsp:nvSpPr>
        <dsp:cNvPr id="0" name=""/>
        <dsp:cNvSpPr/>
      </dsp:nvSpPr>
      <dsp:spPr>
        <a:xfrm>
          <a:off x="1806130" y="2600619"/>
          <a:ext cx="1352620" cy="118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kern="1200" dirty="0" smtClean="0"/>
            <a:t>Kontrol Faaliyetleri</a:t>
          </a:r>
          <a:endParaRPr lang="tr-TR" sz="1400" kern="1200" dirty="0"/>
        </a:p>
        <a:p>
          <a:pPr marL="57150" lvl="1" indent="-57150" algn="l" defTabSz="488950">
            <a:lnSpc>
              <a:spcPct val="90000"/>
            </a:lnSpc>
            <a:spcBef>
              <a:spcPct val="0"/>
            </a:spcBef>
            <a:spcAft>
              <a:spcPct val="15000"/>
            </a:spcAft>
            <a:buChar char="••"/>
          </a:pPr>
          <a:r>
            <a:rPr lang="tr-TR" sz="1100" kern="1200" dirty="0" smtClean="0"/>
            <a:t>72,38 (ORTA)</a:t>
          </a:r>
          <a:endParaRPr lang="tr-TR" sz="1100" kern="1200" dirty="0"/>
        </a:p>
      </dsp:txBody>
      <dsp:txXfrm>
        <a:off x="1806130" y="2600619"/>
        <a:ext cx="1352620" cy="1185650"/>
      </dsp:txXfrm>
    </dsp:sp>
    <dsp:sp modelId="{F24DB346-D210-4647-B674-E4A0379E400E}">
      <dsp:nvSpPr>
        <dsp:cNvPr id="0" name=""/>
        <dsp:cNvSpPr/>
      </dsp:nvSpPr>
      <dsp:spPr>
        <a:xfrm>
          <a:off x="2903538" y="2042666"/>
          <a:ext cx="255211" cy="255211"/>
        </a:xfrm>
        <a:prstGeom prst="triangle">
          <a:avLst>
            <a:gd name="adj" fmla="val 100000"/>
          </a:avLst>
        </a:prstGeom>
        <a:solidFill>
          <a:schemeClr val="accent2"/>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705DC8-745B-4FF7-95CA-9065D1C6482E}">
      <dsp:nvSpPr>
        <dsp:cNvPr id="0" name=""/>
        <dsp:cNvSpPr/>
      </dsp:nvSpPr>
      <dsp:spPr>
        <a:xfrm rot="5400000">
          <a:off x="3612300" y="1743221"/>
          <a:ext cx="900397" cy="1498240"/>
        </a:xfrm>
        <a:prstGeom prst="corner">
          <a:avLst>
            <a:gd name="adj1" fmla="val 16120"/>
            <a:gd name="adj2" fmla="val 16110"/>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AC6B589-4D7E-4579-A80B-81564E59AE4E}">
      <dsp:nvSpPr>
        <dsp:cNvPr id="0" name=""/>
        <dsp:cNvSpPr/>
      </dsp:nvSpPr>
      <dsp:spPr>
        <a:xfrm>
          <a:off x="3462001" y="2190872"/>
          <a:ext cx="1352620" cy="118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kern="1200" dirty="0" smtClean="0"/>
            <a:t>İzleme</a:t>
          </a:r>
          <a:endParaRPr lang="tr-TR" sz="1400" kern="1200" dirty="0"/>
        </a:p>
        <a:p>
          <a:pPr marL="57150" lvl="1" indent="-57150" algn="l" defTabSz="488950">
            <a:lnSpc>
              <a:spcPct val="90000"/>
            </a:lnSpc>
            <a:spcBef>
              <a:spcPct val="0"/>
            </a:spcBef>
            <a:spcAft>
              <a:spcPct val="15000"/>
            </a:spcAft>
            <a:buChar char="••"/>
          </a:pPr>
          <a:r>
            <a:rPr lang="tr-TR" sz="1100" kern="1200" dirty="0" smtClean="0"/>
            <a:t>75,93 (İYİ)</a:t>
          </a:r>
          <a:endParaRPr lang="tr-TR" sz="1100" kern="1200" dirty="0"/>
        </a:p>
      </dsp:txBody>
      <dsp:txXfrm>
        <a:off x="3462001" y="2190872"/>
        <a:ext cx="1352620" cy="1185650"/>
      </dsp:txXfrm>
    </dsp:sp>
    <dsp:sp modelId="{3222DE68-236D-44AD-AE17-2E5A7643DEED}">
      <dsp:nvSpPr>
        <dsp:cNvPr id="0" name=""/>
        <dsp:cNvSpPr/>
      </dsp:nvSpPr>
      <dsp:spPr>
        <a:xfrm>
          <a:off x="4559410" y="1632919"/>
          <a:ext cx="255211" cy="255211"/>
        </a:xfrm>
        <a:prstGeom prst="triangle">
          <a:avLst>
            <a:gd name="adj" fmla="val 100000"/>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0E08D6-C60E-4A8D-8283-7B5F25A16D2D}">
      <dsp:nvSpPr>
        <dsp:cNvPr id="0" name=""/>
        <dsp:cNvSpPr/>
      </dsp:nvSpPr>
      <dsp:spPr>
        <a:xfrm rot="5400000">
          <a:off x="5268171" y="1333474"/>
          <a:ext cx="900397" cy="1498240"/>
        </a:xfrm>
        <a:prstGeom prst="corner">
          <a:avLst>
            <a:gd name="adj1" fmla="val 16120"/>
            <a:gd name="adj2" fmla="val 16110"/>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218A7311-E1D7-4114-9D5A-28E4DE55E88B}">
      <dsp:nvSpPr>
        <dsp:cNvPr id="0" name=""/>
        <dsp:cNvSpPr/>
      </dsp:nvSpPr>
      <dsp:spPr>
        <a:xfrm>
          <a:off x="5117872" y="1781125"/>
          <a:ext cx="1352620" cy="118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kern="1200" dirty="0" smtClean="0"/>
            <a:t>Bilgi ve İletişim</a:t>
          </a:r>
          <a:endParaRPr lang="tr-TR" sz="1400" kern="1200" dirty="0"/>
        </a:p>
        <a:p>
          <a:pPr marL="57150" lvl="1" indent="-57150" algn="l" defTabSz="488950">
            <a:lnSpc>
              <a:spcPct val="90000"/>
            </a:lnSpc>
            <a:spcBef>
              <a:spcPct val="0"/>
            </a:spcBef>
            <a:spcAft>
              <a:spcPct val="15000"/>
            </a:spcAft>
            <a:buChar char="••"/>
          </a:pPr>
          <a:r>
            <a:rPr lang="tr-TR" sz="1100" kern="1200" dirty="0" smtClean="0"/>
            <a:t>78,89 (İYİ)</a:t>
          </a:r>
          <a:endParaRPr lang="tr-TR" sz="1100" kern="1200" dirty="0"/>
        </a:p>
      </dsp:txBody>
      <dsp:txXfrm>
        <a:off x="5117872" y="1781125"/>
        <a:ext cx="1352620" cy="1185650"/>
      </dsp:txXfrm>
    </dsp:sp>
    <dsp:sp modelId="{02CC250F-798A-4E3A-84BA-34C3ED6AD100}">
      <dsp:nvSpPr>
        <dsp:cNvPr id="0" name=""/>
        <dsp:cNvSpPr/>
      </dsp:nvSpPr>
      <dsp:spPr>
        <a:xfrm>
          <a:off x="6215281" y="1223172"/>
          <a:ext cx="255211" cy="255211"/>
        </a:xfrm>
        <a:prstGeom prst="triangle">
          <a:avLst>
            <a:gd name="adj" fmla="val 100000"/>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05E68F-BFB7-45E9-8183-0D72856DD54F}">
      <dsp:nvSpPr>
        <dsp:cNvPr id="0" name=""/>
        <dsp:cNvSpPr/>
      </dsp:nvSpPr>
      <dsp:spPr>
        <a:xfrm rot="5400000">
          <a:off x="6924042" y="923727"/>
          <a:ext cx="900397" cy="1498240"/>
        </a:xfrm>
        <a:prstGeom prst="corner">
          <a:avLst>
            <a:gd name="adj1" fmla="val 16120"/>
            <a:gd name="adj2" fmla="val 16110"/>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3A852DBB-BE02-4E63-9A8D-E258C10C943B}">
      <dsp:nvSpPr>
        <dsp:cNvPr id="0" name=""/>
        <dsp:cNvSpPr/>
      </dsp:nvSpPr>
      <dsp:spPr>
        <a:xfrm>
          <a:off x="6773744" y="1371378"/>
          <a:ext cx="1352620" cy="118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kern="1200" dirty="0" smtClean="0"/>
            <a:t>Kontrol Ortamı</a:t>
          </a:r>
          <a:endParaRPr lang="tr-TR" sz="1400" kern="1200" dirty="0"/>
        </a:p>
        <a:p>
          <a:pPr marL="57150" lvl="1" indent="-57150" algn="l" defTabSz="488950">
            <a:lnSpc>
              <a:spcPct val="90000"/>
            </a:lnSpc>
            <a:spcBef>
              <a:spcPct val="0"/>
            </a:spcBef>
            <a:spcAft>
              <a:spcPct val="15000"/>
            </a:spcAft>
            <a:buChar char="••"/>
          </a:pPr>
          <a:r>
            <a:rPr lang="tr-TR" sz="1100" kern="1200" dirty="0" smtClean="0"/>
            <a:t>79,09 (İYİ)</a:t>
          </a:r>
          <a:endParaRPr lang="tr-TR" sz="1100" kern="1200" dirty="0"/>
        </a:p>
      </dsp:txBody>
      <dsp:txXfrm>
        <a:off x="6773744" y="1371378"/>
        <a:ext cx="1352620" cy="11856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68CE7-767D-458B-8A92-00F424498857}">
      <dsp:nvSpPr>
        <dsp:cNvPr id="0" name=""/>
        <dsp:cNvSpPr/>
      </dsp:nvSpPr>
      <dsp:spPr>
        <a:xfrm>
          <a:off x="3441257" y="1646609"/>
          <a:ext cx="1174295" cy="1174295"/>
        </a:xfrm>
        <a:prstGeom prst="ellipse">
          <a:avLst/>
        </a:prstGeom>
        <a:solidFill>
          <a:schemeClr val="accent2">
            <a:lumMod val="7500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tr-TR" sz="800" kern="1200" dirty="0" smtClean="0">
              <a:solidFill>
                <a:schemeClr val="bg1"/>
              </a:solidFill>
            </a:rPr>
            <a:t>İÇ KONTROL STANDARTLARI</a:t>
          </a:r>
          <a:endParaRPr lang="tr-TR" sz="800" kern="1200" dirty="0">
            <a:solidFill>
              <a:schemeClr val="bg1"/>
            </a:solidFill>
          </a:endParaRPr>
        </a:p>
      </dsp:txBody>
      <dsp:txXfrm>
        <a:off x="3613229" y="1818581"/>
        <a:ext cx="830351" cy="830351"/>
      </dsp:txXfrm>
    </dsp:sp>
    <dsp:sp modelId="{9E0AD37E-9EAB-4830-A1A5-DD7C7BEFAA7F}">
      <dsp:nvSpPr>
        <dsp:cNvPr id="0" name=""/>
        <dsp:cNvSpPr/>
      </dsp:nvSpPr>
      <dsp:spPr>
        <a:xfrm rot="16200000">
          <a:off x="3903899" y="1219111"/>
          <a:ext cx="249010" cy="39926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dirty="0"/>
        </a:p>
      </dsp:txBody>
      <dsp:txXfrm>
        <a:off x="3941251" y="1336315"/>
        <a:ext cx="174307" cy="239556"/>
      </dsp:txXfrm>
    </dsp:sp>
    <dsp:sp modelId="{D1F71FD7-5C33-4D9A-8387-368483AB2CB6}">
      <dsp:nvSpPr>
        <dsp:cNvPr id="0" name=""/>
        <dsp:cNvSpPr/>
      </dsp:nvSpPr>
      <dsp:spPr>
        <a:xfrm>
          <a:off x="3441257" y="2482"/>
          <a:ext cx="1174295" cy="1174295"/>
        </a:xfrm>
        <a:prstGeom prst="ellipse">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tr-TR" sz="800" kern="1200" dirty="0" smtClean="0"/>
            <a:t>Kontrol Ortamı </a:t>
          </a:r>
          <a:endParaRPr lang="tr-TR" sz="800" kern="1200" dirty="0"/>
        </a:p>
      </dsp:txBody>
      <dsp:txXfrm>
        <a:off x="3613229" y="174454"/>
        <a:ext cx="830351" cy="830351"/>
      </dsp:txXfrm>
    </dsp:sp>
    <dsp:sp modelId="{39701929-B178-4363-977B-0079B0D25867}">
      <dsp:nvSpPr>
        <dsp:cNvPr id="0" name=""/>
        <dsp:cNvSpPr/>
      </dsp:nvSpPr>
      <dsp:spPr>
        <a:xfrm rot="20520000">
          <a:off x="4679026" y="1782273"/>
          <a:ext cx="249010" cy="39926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dirty="0"/>
        </a:p>
      </dsp:txBody>
      <dsp:txXfrm>
        <a:off x="4680854" y="1873667"/>
        <a:ext cx="174307" cy="239556"/>
      </dsp:txXfrm>
    </dsp:sp>
    <dsp:sp modelId="{90F6B40F-41A2-45B6-8617-C21410BC4402}">
      <dsp:nvSpPr>
        <dsp:cNvPr id="0" name=""/>
        <dsp:cNvSpPr/>
      </dsp:nvSpPr>
      <dsp:spPr>
        <a:xfrm>
          <a:off x="5004914" y="1138546"/>
          <a:ext cx="1174295" cy="1174295"/>
        </a:xfrm>
        <a:prstGeom prst="ellipse">
          <a:avLst/>
        </a:prstGeom>
        <a:solidFill>
          <a:schemeClr val="bg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tr-TR" sz="800" kern="1200" dirty="0" smtClean="0">
              <a:solidFill>
                <a:schemeClr val="tx1"/>
              </a:solidFill>
            </a:rPr>
            <a:t>RİSK YÖNETİMİ</a:t>
          </a:r>
          <a:endParaRPr lang="tr-TR" sz="800" kern="1200" dirty="0">
            <a:solidFill>
              <a:schemeClr val="tx1"/>
            </a:solidFill>
          </a:endParaRPr>
        </a:p>
      </dsp:txBody>
      <dsp:txXfrm>
        <a:off x="5176886" y="1310518"/>
        <a:ext cx="830351" cy="830351"/>
      </dsp:txXfrm>
    </dsp:sp>
    <dsp:sp modelId="{6A31F148-B9DF-4A4C-9A2F-0658F281D255}">
      <dsp:nvSpPr>
        <dsp:cNvPr id="0" name=""/>
        <dsp:cNvSpPr/>
      </dsp:nvSpPr>
      <dsp:spPr>
        <a:xfrm rot="3240000">
          <a:off x="4382954" y="2693489"/>
          <a:ext cx="249010" cy="39926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dirty="0"/>
        </a:p>
      </dsp:txBody>
      <dsp:txXfrm>
        <a:off x="4398351" y="2743123"/>
        <a:ext cx="174307" cy="239556"/>
      </dsp:txXfrm>
    </dsp:sp>
    <dsp:sp modelId="{E5C26532-BC88-4B08-9DC5-2A852CA7A85B}">
      <dsp:nvSpPr>
        <dsp:cNvPr id="0" name=""/>
        <dsp:cNvSpPr/>
      </dsp:nvSpPr>
      <dsp:spPr>
        <a:xfrm>
          <a:off x="4407650" y="2976736"/>
          <a:ext cx="1174295" cy="1174295"/>
        </a:xfrm>
        <a:prstGeom prst="ellipse">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tr-TR" sz="800" kern="1200" dirty="0" smtClean="0"/>
            <a:t>Kontrol Faaliyetleri</a:t>
          </a:r>
          <a:endParaRPr lang="tr-TR" sz="800" kern="1200" dirty="0"/>
        </a:p>
      </dsp:txBody>
      <dsp:txXfrm>
        <a:off x="4579622" y="3148708"/>
        <a:ext cx="830351" cy="830351"/>
      </dsp:txXfrm>
    </dsp:sp>
    <dsp:sp modelId="{9DDF0C37-0FF1-4159-B5AA-DDD3B8D26D0F}">
      <dsp:nvSpPr>
        <dsp:cNvPr id="0" name=""/>
        <dsp:cNvSpPr/>
      </dsp:nvSpPr>
      <dsp:spPr>
        <a:xfrm rot="7560000">
          <a:off x="3424845" y="2693489"/>
          <a:ext cx="249010" cy="39926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dirty="0"/>
        </a:p>
      </dsp:txBody>
      <dsp:txXfrm rot="10800000">
        <a:off x="3484151" y="2743123"/>
        <a:ext cx="174307" cy="239556"/>
      </dsp:txXfrm>
    </dsp:sp>
    <dsp:sp modelId="{8C68FE3A-8A83-4F31-930E-4F59628AD19C}">
      <dsp:nvSpPr>
        <dsp:cNvPr id="0" name=""/>
        <dsp:cNvSpPr/>
      </dsp:nvSpPr>
      <dsp:spPr>
        <a:xfrm>
          <a:off x="2474863" y="2976736"/>
          <a:ext cx="1174295" cy="1174295"/>
        </a:xfrm>
        <a:prstGeom prst="ellipse">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tr-TR" sz="800" kern="1200" dirty="0" smtClean="0"/>
            <a:t>Bilgi ve İletişim </a:t>
          </a:r>
          <a:endParaRPr lang="tr-TR" sz="800" kern="1200" dirty="0"/>
        </a:p>
      </dsp:txBody>
      <dsp:txXfrm>
        <a:off x="2646835" y="3148708"/>
        <a:ext cx="830351" cy="830351"/>
      </dsp:txXfrm>
    </dsp:sp>
    <dsp:sp modelId="{B06DE53F-7E2E-4775-AAD4-6B0B261D6B4D}">
      <dsp:nvSpPr>
        <dsp:cNvPr id="0" name=""/>
        <dsp:cNvSpPr/>
      </dsp:nvSpPr>
      <dsp:spPr>
        <a:xfrm rot="12079627">
          <a:off x="3108057" y="1728696"/>
          <a:ext cx="276101" cy="39926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a:p>
      </dsp:txBody>
      <dsp:txXfrm rot="10800000">
        <a:off x="3188051" y="1823610"/>
        <a:ext cx="193271" cy="239556"/>
      </dsp:txXfrm>
    </dsp:sp>
    <dsp:sp modelId="{887E0323-00ED-4E0A-A605-8D511AB00DEF}">
      <dsp:nvSpPr>
        <dsp:cNvPr id="0" name=""/>
        <dsp:cNvSpPr/>
      </dsp:nvSpPr>
      <dsp:spPr>
        <a:xfrm>
          <a:off x="1862105" y="1030063"/>
          <a:ext cx="1174295" cy="1174295"/>
        </a:xfrm>
        <a:prstGeom prst="ellipse">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tr-TR" sz="800" kern="1200" dirty="0" smtClean="0"/>
            <a:t>İzleme</a:t>
          </a:r>
          <a:endParaRPr lang="tr-TR" sz="800" kern="1200" dirty="0"/>
        </a:p>
      </dsp:txBody>
      <dsp:txXfrm>
        <a:off x="2034077" y="1202035"/>
        <a:ext cx="830351" cy="8303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83BC7-868B-40BE-926E-0C27078EDC55}">
      <dsp:nvSpPr>
        <dsp:cNvPr id="0" name=""/>
        <dsp:cNvSpPr/>
      </dsp:nvSpPr>
      <dsp:spPr>
        <a:xfrm>
          <a:off x="8475" y="0"/>
          <a:ext cx="2533108" cy="436243"/>
        </a:xfrm>
        <a:prstGeom prst="roundRect">
          <a:avLst>
            <a:gd name="adj" fmla="val 10000"/>
          </a:avLst>
        </a:prstGeom>
        <a:gradFill rotWithShape="1">
          <a:gsLst>
            <a:gs pos="0">
              <a:schemeClr val="accent2">
                <a:tint val="58000"/>
                <a:satMod val="300000"/>
              </a:schemeClr>
            </a:gs>
            <a:gs pos="100000">
              <a:schemeClr val="accent2">
                <a:tint val="68000"/>
                <a:satMod val="300000"/>
              </a:schemeClr>
            </a:gs>
          </a:gsLst>
          <a:path path="rect">
            <a:fillToRect l="50000" t="50000" r="50000" b="50000"/>
          </a:path>
        </a:gradFill>
        <a:ln w="6350" cap="rnd" cmpd="sng" algn="ctr">
          <a:solidFill>
            <a:schemeClr val="accent2">
              <a:shade val="95000"/>
              <a:satMod val="105000"/>
            </a:schemeClr>
          </a:solidFill>
          <a:prstDash val="solid"/>
        </a:ln>
        <a:effectLst>
          <a:outerShdw blurRad="45000" dist="25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smtClean="0"/>
            <a:t>EVET</a:t>
          </a:r>
        </a:p>
        <a:p>
          <a:pPr lvl="0" algn="ctr" defTabSz="444500">
            <a:lnSpc>
              <a:spcPct val="90000"/>
            </a:lnSpc>
            <a:spcBef>
              <a:spcPct val="0"/>
            </a:spcBef>
            <a:spcAft>
              <a:spcPct val="35000"/>
            </a:spcAft>
          </a:pPr>
          <a:r>
            <a:rPr lang="tr-TR" sz="1000" kern="1200" dirty="0" smtClean="0"/>
            <a:t>(2 PUAN)</a:t>
          </a:r>
          <a:endParaRPr lang="tr-TR" sz="1000" kern="1200" dirty="0"/>
        </a:p>
      </dsp:txBody>
      <dsp:txXfrm>
        <a:off x="21252" y="12777"/>
        <a:ext cx="2507554" cy="410689"/>
      </dsp:txXfrm>
    </dsp:sp>
    <dsp:sp modelId="{B3A5BF78-CD09-4251-A152-5DD0CF26CF37}">
      <dsp:nvSpPr>
        <dsp:cNvPr id="0" name=""/>
        <dsp:cNvSpPr/>
      </dsp:nvSpPr>
      <dsp:spPr>
        <a:xfrm>
          <a:off x="2794894" y="0"/>
          <a:ext cx="537019" cy="436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tr-TR" sz="800" kern="1200"/>
        </a:p>
      </dsp:txBody>
      <dsp:txXfrm>
        <a:off x="2794894" y="87249"/>
        <a:ext cx="406146" cy="261745"/>
      </dsp:txXfrm>
    </dsp:sp>
    <dsp:sp modelId="{5072746C-FF6D-4045-AB4B-B994494D5E1D}">
      <dsp:nvSpPr>
        <dsp:cNvPr id="0" name=""/>
        <dsp:cNvSpPr/>
      </dsp:nvSpPr>
      <dsp:spPr>
        <a:xfrm>
          <a:off x="3554827" y="0"/>
          <a:ext cx="2533108" cy="436243"/>
        </a:xfrm>
        <a:prstGeom prst="roundRect">
          <a:avLst>
            <a:gd name="adj" fmla="val 10000"/>
          </a:avLst>
        </a:prstGeom>
        <a:solidFill>
          <a:schemeClr val="accent4"/>
        </a:solidFill>
        <a:ln w="48000" cap="flat" cmpd="thickThin"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smtClean="0"/>
            <a:t>HAYIR</a:t>
          </a:r>
        </a:p>
        <a:p>
          <a:pPr lvl="0" algn="ctr" defTabSz="444500">
            <a:lnSpc>
              <a:spcPct val="90000"/>
            </a:lnSpc>
            <a:spcBef>
              <a:spcPct val="0"/>
            </a:spcBef>
            <a:spcAft>
              <a:spcPct val="35000"/>
            </a:spcAft>
          </a:pPr>
          <a:r>
            <a:rPr lang="tr-TR" sz="1000" kern="1200" dirty="0" smtClean="0"/>
            <a:t>(0 PUAN)</a:t>
          </a:r>
          <a:endParaRPr lang="tr-TR" sz="1000" kern="1200" dirty="0"/>
        </a:p>
      </dsp:txBody>
      <dsp:txXfrm>
        <a:off x="3567604" y="12777"/>
        <a:ext cx="2507554" cy="410689"/>
      </dsp:txXfrm>
    </dsp:sp>
    <dsp:sp modelId="{4881CBFE-A976-46DA-865F-5D5BFCE1CFB3}">
      <dsp:nvSpPr>
        <dsp:cNvPr id="0" name=""/>
        <dsp:cNvSpPr/>
      </dsp:nvSpPr>
      <dsp:spPr>
        <a:xfrm>
          <a:off x="6341247" y="0"/>
          <a:ext cx="537019" cy="436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tr-TR" sz="800" kern="1200"/>
        </a:p>
      </dsp:txBody>
      <dsp:txXfrm>
        <a:off x="6341247" y="87249"/>
        <a:ext cx="406146" cy="261745"/>
      </dsp:txXfrm>
    </dsp:sp>
    <dsp:sp modelId="{6E444063-A7E5-4D99-A7C3-B2471594D1B0}">
      <dsp:nvSpPr>
        <dsp:cNvPr id="0" name=""/>
        <dsp:cNvSpPr/>
      </dsp:nvSpPr>
      <dsp:spPr>
        <a:xfrm>
          <a:off x="7101180" y="0"/>
          <a:ext cx="2533108" cy="436243"/>
        </a:xfrm>
        <a:prstGeom prst="roundRect">
          <a:avLst>
            <a:gd name="adj" fmla="val 10000"/>
          </a:avLst>
        </a:prstGeom>
        <a:gradFill rotWithShape="1">
          <a:gsLst>
            <a:gs pos="0">
              <a:schemeClr val="accent5">
                <a:tint val="58000"/>
                <a:satMod val="300000"/>
              </a:schemeClr>
            </a:gs>
            <a:gs pos="100000">
              <a:schemeClr val="accent5">
                <a:tint val="68000"/>
                <a:satMod val="300000"/>
              </a:schemeClr>
            </a:gs>
          </a:gsLst>
          <a:path path="rect">
            <a:fillToRect l="50000" t="50000" r="50000" b="50000"/>
          </a:path>
        </a:gradFill>
        <a:ln w="6350" cap="rnd" cmpd="sng" algn="ctr">
          <a:solidFill>
            <a:schemeClr val="accent5">
              <a:shade val="95000"/>
              <a:satMod val="105000"/>
            </a:schemeClr>
          </a:solidFill>
          <a:prstDash val="solid"/>
        </a:ln>
        <a:effectLst>
          <a:outerShdw blurRad="45000" dist="25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smtClean="0"/>
            <a:t>GELİŞTİRİLMEKTE</a:t>
          </a:r>
        </a:p>
        <a:p>
          <a:pPr lvl="0" algn="ctr" defTabSz="444500">
            <a:lnSpc>
              <a:spcPct val="90000"/>
            </a:lnSpc>
            <a:spcBef>
              <a:spcPct val="0"/>
            </a:spcBef>
            <a:spcAft>
              <a:spcPct val="35000"/>
            </a:spcAft>
          </a:pPr>
          <a:r>
            <a:rPr lang="tr-TR" sz="1000" kern="1200" dirty="0" smtClean="0"/>
            <a:t>(1 PUAN)</a:t>
          </a:r>
          <a:endParaRPr lang="tr-TR" sz="1000" kern="1200" dirty="0"/>
        </a:p>
      </dsp:txBody>
      <dsp:txXfrm>
        <a:off x="7113957" y="12777"/>
        <a:ext cx="2507554" cy="4106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5CC00-3045-4136-AA0F-597A75C618F6}">
      <dsp:nvSpPr>
        <dsp:cNvPr id="0" name=""/>
        <dsp:cNvSpPr/>
      </dsp:nvSpPr>
      <dsp:spPr>
        <a:xfrm>
          <a:off x="0" y="0"/>
          <a:ext cx="4391251"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B706E-1B4B-44BF-8A09-86B15CB59381}">
      <dsp:nvSpPr>
        <dsp:cNvPr id="0" name=""/>
        <dsp:cNvSpPr/>
      </dsp:nvSpPr>
      <dsp:spPr>
        <a:xfrm>
          <a:off x="0" y="0"/>
          <a:ext cx="878250" cy="438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tr-TR" sz="6500" kern="1200" dirty="0"/>
        </a:p>
      </dsp:txBody>
      <dsp:txXfrm>
        <a:off x="0" y="0"/>
        <a:ext cx="878250" cy="4380772"/>
      </dsp:txXfrm>
    </dsp:sp>
    <dsp:sp modelId="{E3CF9103-0A90-472B-B63A-5D99C55DD148}">
      <dsp:nvSpPr>
        <dsp:cNvPr id="0" name=""/>
        <dsp:cNvSpPr/>
      </dsp:nvSpPr>
      <dsp:spPr>
        <a:xfrm>
          <a:off x="944118" y="34492"/>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Biriminizde Kamu İç Kontrol Standartları bilinmekte mi?</a:t>
          </a:r>
          <a:endParaRPr lang="tr-TR" sz="1100" kern="1200" dirty="0"/>
        </a:p>
      </dsp:txBody>
      <dsp:txXfrm>
        <a:off x="944118" y="34492"/>
        <a:ext cx="3447132" cy="689843"/>
      </dsp:txXfrm>
    </dsp:sp>
    <dsp:sp modelId="{6CB381FB-325F-49D1-A50D-0B068785AEFA}">
      <dsp:nvSpPr>
        <dsp:cNvPr id="0" name=""/>
        <dsp:cNvSpPr/>
      </dsp:nvSpPr>
      <dsp:spPr>
        <a:xfrm>
          <a:off x="878250" y="724335"/>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C5FB0-C4B3-4206-86DB-3619510FD8B8}">
      <dsp:nvSpPr>
        <dsp:cNvPr id="0" name=""/>
        <dsp:cNvSpPr/>
      </dsp:nvSpPr>
      <dsp:spPr>
        <a:xfrm>
          <a:off x="944118" y="758827"/>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Biriminizde iç kontrol sistemi ve işleyişine ilişkin olarak yönetici ve personelin farkındalık ve sahiplenilmesini arttırmaya yönelik çalışmalar yürütülüyor mu?</a:t>
          </a:r>
          <a:endParaRPr lang="tr-TR" sz="1100" kern="1200" dirty="0"/>
        </a:p>
      </dsp:txBody>
      <dsp:txXfrm>
        <a:off x="944118" y="758827"/>
        <a:ext cx="3447132" cy="689843"/>
      </dsp:txXfrm>
    </dsp:sp>
    <dsp:sp modelId="{EBACA64D-1A9A-43EE-A523-D3B12DAE37C5}">
      <dsp:nvSpPr>
        <dsp:cNvPr id="0" name=""/>
        <dsp:cNvSpPr/>
      </dsp:nvSpPr>
      <dsp:spPr>
        <a:xfrm>
          <a:off x="878250" y="1448670"/>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1AC8A-8F5E-476A-8719-21184B140CF2}">
      <dsp:nvSpPr>
        <dsp:cNvPr id="0" name=""/>
        <dsp:cNvSpPr/>
      </dsp:nvSpPr>
      <dsp:spPr>
        <a:xfrm>
          <a:off x="944118" y="1483162"/>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Biriminizin her düzeydeki yönetici ve personeli, etik davranış ilkeleri ve bu ilkelere ilişkin sorumlulukları hakkında bilgilendiriliyor mu?</a:t>
          </a:r>
          <a:endParaRPr lang="tr-TR" sz="1100" kern="1200" dirty="0"/>
        </a:p>
      </dsp:txBody>
      <dsp:txXfrm>
        <a:off x="944118" y="1483162"/>
        <a:ext cx="3447132" cy="689843"/>
      </dsp:txXfrm>
    </dsp:sp>
    <dsp:sp modelId="{24D3D83F-1C82-4B91-82BB-CE0A8E251C59}">
      <dsp:nvSpPr>
        <dsp:cNvPr id="0" name=""/>
        <dsp:cNvSpPr/>
      </dsp:nvSpPr>
      <dsp:spPr>
        <a:xfrm>
          <a:off x="878250" y="2173006"/>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2FEB9-E45E-45AE-B049-4167A649AC8D}">
      <dsp:nvSpPr>
        <dsp:cNvPr id="0" name=""/>
        <dsp:cNvSpPr/>
      </dsp:nvSpPr>
      <dsp:spPr>
        <a:xfrm>
          <a:off x="944118" y="2207498"/>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Biriminizin her düzeydeki yönetici ve personeli, etik dışı davranış durumunda uygulanacak yaptırımlar hakkında bilgilendirilmekte midir?</a:t>
          </a:r>
          <a:endParaRPr lang="tr-TR" sz="1100" kern="1200" dirty="0"/>
        </a:p>
      </dsp:txBody>
      <dsp:txXfrm>
        <a:off x="944118" y="2207498"/>
        <a:ext cx="3447132" cy="689843"/>
      </dsp:txXfrm>
    </dsp:sp>
    <dsp:sp modelId="{066BCBC5-F3B7-4E2C-ABED-14685CBDD5FC}">
      <dsp:nvSpPr>
        <dsp:cNvPr id="0" name=""/>
        <dsp:cNvSpPr/>
      </dsp:nvSpPr>
      <dsp:spPr>
        <a:xfrm>
          <a:off x="878250" y="2897341"/>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4CB7E-32A0-4F80-BE18-4D3FEC60619D}">
      <dsp:nvSpPr>
        <dsp:cNvPr id="0" name=""/>
        <dsp:cNvSpPr/>
      </dsp:nvSpPr>
      <dsp:spPr>
        <a:xfrm>
          <a:off x="944118" y="2931833"/>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Biriminizde vatandaşa doğrudan sunulan hizmetlerle ilgili süre ve yöntem konusunda bir standart geliştirildi mi?	</a:t>
          </a:r>
          <a:endParaRPr lang="tr-TR" sz="1100" kern="1200" dirty="0"/>
        </a:p>
      </dsp:txBody>
      <dsp:txXfrm>
        <a:off x="944118" y="2931833"/>
        <a:ext cx="3447132" cy="689843"/>
      </dsp:txXfrm>
    </dsp:sp>
    <dsp:sp modelId="{7626477A-4528-4C0B-8FE7-5A71205B06A6}">
      <dsp:nvSpPr>
        <dsp:cNvPr id="0" name=""/>
        <dsp:cNvSpPr/>
      </dsp:nvSpPr>
      <dsp:spPr>
        <a:xfrm>
          <a:off x="878250" y="3621677"/>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71AC56-0E1D-407D-91C2-963CFB1A4070}">
      <dsp:nvSpPr>
        <dsp:cNvPr id="0" name=""/>
        <dsp:cNvSpPr/>
      </dsp:nvSpPr>
      <dsp:spPr>
        <a:xfrm>
          <a:off x="944118" y="3656169"/>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tr-TR" sz="1100" kern="1200" dirty="0" smtClean="0"/>
            <a:t>Biriminizin tüm iş ve işlemleriyle ilgili çıktılara personelin ve yetkili mercilerin erişimleri sağlanıyor mu?						</a:t>
          </a:r>
          <a:endParaRPr lang="tr-TR" sz="1100" kern="1200" dirty="0"/>
        </a:p>
      </dsp:txBody>
      <dsp:txXfrm>
        <a:off x="944118" y="3656169"/>
        <a:ext cx="3447132" cy="689843"/>
      </dsp:txXfrm>
    </dsp:sp>
    <dsp:sp modelId="{5A0E008F-0B34-47F7-B288-4F860B219AC5}">
      <dsp:nvSpPr>
        <dsp:cNvPr id="0" name=""/>
        <dsp:cNvSpPr/>
      </dsp:nvSpPr>
      <dsp:spPr>
        <a:xfrm>
          <a:off x="878250" y="4346012"/>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5CC00-3045-4136-AA0F-597A75C618F6}">
      <dsp:nvSpPr>
        <dsp:cNvPr id="0" name=""/>
        <dsp:cNvSpPr/>
      </dsp:nvSpPr>
      <dsp:spPr>
        <a:xfrm>
          <a:off x="0" y="0"/>
          <a:ext cx="1143000"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B706E-1B4B-44BF-8A09-86B15CB59381}">
      <dsp:nvSpPr>
        <dsp:cNvPr id="0" name=""/>
        <dsp:cNvSpPr/>
      </dsp:nvSpPr>
      <dsp:spPr>
        <a:xfrm>
          <a:off x="0" y="0"/>
          <a:ext cx="228600" cy="4380772"/>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tr-TR" sz="6500" kern="1200" dirty="0"/>
        </a:p>
      </dsp:txBody>
      <dsp:txXfrm>
        <a:off x="0" y="0"/>
        <a:ext cx="228600" cy="4380772"/>
      </dsp:txXfrm>
    </dsp:sp>
    <dsp:sp modelId="{E3CF9103-0A90-472B-B63A-5D99C55DD148}">
      <dsp:nvSpPr>
        <dsp:cNvPr id="0" name=""/>
        <dsp:cNvSpPr/>
      </dsp:nvSpPr>
      <dsp:spPr>
        <a:xfrm>
          <a:off x="245745" y="34492"/>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61,11</a:t>
          </a:r>
          <a:endParaRPr lang="tr-TR" sz="2200" kern="1200" dirty="0"/>
        </a:p>
      </dsp:txBody>
      <dsp:txXfrm>
        <a:off x="245745" y="34492"/>
        <a:ext cx="897255" cy="689843"/>
      </dsp:txXfrm>
    </dsp:sp>
    <dsp:sp modelId="{6CB381FB-325F-49D1-A50D-0B068785AEFA}">
      <dsp:nvSpPr>
        <dsp:cNvPr id="0" name=""/>
        <dsp:cNvSpPr/>
      </dsp:nvSpPr>
      <dsp:spPr>
        <a:xfrm>
          <a:off x="228600" y="724335"/>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C5FB0-C4B3-4206-86DB-3619510FD8B8}">
      <dsp:nvSpPr>
        <dsp:cNvPr id="0" name=""/>
        <dsp:cNvSpPr/>
      </dsp:nvSpPr>
      <dsp:spPr>
        <a:xfrm>
          <a:off x="245745" y="758827"/>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68,52</a:t>
          </a:r>
          <a:endParaRPr lang="tr-TR" sz="2200" kern="1200" dirty="0"/>
        </a:p>
      </dsp:txBody>
      <dsp:txXfrm>
        <a:off x="245745" y="758827"/>
        <a:ext cx="897255" cy="689843"/>
      </dsp:txXfrm>
    </dsp:sp>
    <dsp:sp modelId="{EBACA64D-1A9A-43EE-A523-D3B12DAE37C5}">
      <dsp:nvSpPr>
        <dsp:cNvPr id="0" name=""/>
        <dsp:cNvSpPr/>
      </dsp:nvSpPr>
      <dsp:spPr>
        <a:xfrm>
          <a:off x="228600" y="1448670"/>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1AC8A-8F5E-476A-8719-21184B140CF2}">
      <dsp:nvSpPr>
        <dsp:cNvPr id="0" name=""/>
        <dsp:cNvSpPr/>
      </dsp:nvSpPr>
      <dsp:spPr>
        <a:xfrm>
          <a:off x="245745" y="1483162"/>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85,19</a:t>
          </a:r>
          <a:endParaRPr lang="tr-TR" sz="2200" kern="1200" dirty="0"/>
        </a:p>
      </dsp:txBody>
      <dsp:txXfrm>
        <a:off x="245745" y="1483162"/>
        <a:ext cx="897255" cy="689843"/>
      </dsp:txXfrm>
    </dsp:sp>
    <dsp:sp modelId="{24D3D83F-1C82-4B91-82BB-CE0A8E251C59}">
      <dsp:nvSpPr>
        <dsp:cNvPr id="0" name=""/>
        <dsp:cNvSpPr/>
      </dsp:nvSpPr>
      <dsp:spPr>
        <a:xfrm>
          <a:off x="228600" y="2173006"/>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2FEB9-E45E-45AE-B049-4167A649AC8D}">
      <dsp:nvSpPr>
        <dsp:cNvPr id="0" name=""/>
        <dsp:cNvSpPr/>
      </dsp:nvSpPr>
      <dsp:spPr>
        <a:xfrm>
          <a:off x="245745" y="2207498"/>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83,33</a:t>
          </a:r>
          <a:endParaRPr lang="tr-TR" sz="2200" kern="1200" dirty="0"/>
        </a:p>
      </dsp:txBody>
      <dsp:txXfrm>
        <a:off x="245745" y="2207498"/>
        <a:ext cx="897255" cy="689843"/>
      </dsp:txXfrm>
    </dsp:sp>
    <dsp:sp modelId="{066BCBC5-F3B7-4E2C-ABED-14685CBDD5FC}">
      <dsp:nvSpPr>
        <dsp:cNvPr id="0" name=""/>
        <dsp:cNvSpPr/>
      </dsp:nvSpPr>
      <dsp:spPr>
        <a:xfrm>
          <a:off x="228600" y="2897341"/>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4CB7E-32A0-4F80-BE18-4D3FEC60619D}">
      <dsp:nvSpPr>
        <dsp:cNvPr id="0" name=""/>
        <dsp:cNvSpPr/>
      </dsp:nvSpPr>
      <dsp:spPr>
        <a:xfrm>
          <a:off x="245745" y="2931833"/>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70,37</a:t>
          </a:r>
          <a:endParaRPr lang="tr-TR" sz="2200" kern="1200" dirty="0"/>
        </a:p>
      </dsp:txBody>
      <dsp:txXfrm>
        <a:off x="245745" y="2931833"/>
        <a:ext cx="897255" cy="689843"/>
      </dsp:txXfrm>
    </dsp:sp>
    <dsp:sp modelId="{7626477A-4528-4C0B-8FE7-5A71205B06A6}">
      <dsp:nvSpPr>
        <dsp:cNvPr id="0" name=""/>
        <dsp:cNvSpPr/>
      </dsp:nvSpPr>
      <dsp:spPr>
        <a:xfrm>
          <a:off x="228600" y="3621677"/>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873D66-622D-4F84-9C7E-35642EB00E7E}">
      <dsp:nvSpPr>
        <dsp:cNvPr id="0" name=""/>
        <dsp:cNvSpPr/>
      </dsp:nvSpPr>
      <dsp:spPr>
        <a:xfrm>
          <a:off x="245745" y="3656169"/>
          <a:ext cx="897255" cy="689843"/>
        </a:xfrm>
        <a:prstGeom prst="rect">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tr-TR" sz="2200" kern="1200" dirty="0" smtClean="0"/>
            <a:t>96,30</a:t>
          </a:r>
          <a:endParaRPr lang="tr-TR" sz="2200" kern="1200" dirty="0"/>
        </a:p>
      </dsp:txBody>
      <dsp:txXfrm>
        <a:off x="245745" y="3656169"/>
        <a:ext cx="897255" cy="689843"/>
      </dsp:txXfrm>
    </dsp:sp>
    <dsp:sp modelId="{1ABF0588-F308-4594-8324-23B35A2627E3}">
      <dsp:nvSpPr>
        <dsp:cNvPr id="0" name=""/>
        <dsp:cNvSpPr/>
      </dsp:nvSpPr>
      <dsp:spPr>
        <a:xfrm>
          <a:off x="228600" y="4346012"/>
          <a:ext cx="9144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5CC00-3045-4136-AA0F-597A75C618F6}">
      <dsp:nvSpPr>
        <dsp:cNvPr id="0" name=""/>
        <dsp:cNvSpPr/>
      </dsp:nvSpPr>
      <dsp:spPr>
        <a:xfrm>
          <a:off x="0" y="0"/>
          <a:ext cx="4391251"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B706E-1B4B-44BF-8A09-86B15CB59381}">
      <dsp:nvSpPr>
        <dsp:cNvPr id="0" name=""/>
        <dsp:cNvSpPr/>
      </dsp:nvSpPr>
      <dsp:spPr>
        <a:xfrm>
          <a:off x="0" y="0"/>
          <a:ext cx="878250" cy="438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tr-TR" sz="6500" kern="1200" dirty="0"/>
        </a:p>
      </dsp:txBody>
      <dsp:txXfrm>
        <a:off x="0" y="0"/>
        <a:ext cx="878250" cy="4380772"/>
      </dsp:txXfrm>
    </dsp:sp>
    <dsp:sp modelId="{E3CF9103-0A90-472B-B63A-5D99C55DD148}">
      <dsp:nvSpPr>
        <dsp:cNvPr id="0" name=""/>
        <dsp:cNvSpPr/>
      </dsp:nvSpPr>
      <dsp:spPr>
        <a:xfrm>
          <a:off x="944118" y="34492"/>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tr-TR" sz="900" kern="1200" dirty="0" smtClean="0"/>
            <a:t>Biriminizde personelin ve birimden hizmet alanların değerlendirme, öneri ve sorunlarını bildirebilecekleri uygun mekanizmalar (anket, yüz yüze görüşme, toplantı, elektronik başvuru vb.) mevcut mu?</a:t>
          </a:r>
        </a:p>
        <a:p>
          <a:pPr lvl="0" algn="l" defTabSz="400050">
            <a:lnSpc>
              <a:spcPct val="90000"/>
            </a:lnSpc>
            <a:spcBef>
              <a:spcPct val="0"/>
            </a:spcBef>
            <a:spcAft>
              <a:spcPct val="35000"/>
            </a:spcAft>
          </a:pPr>
          <a:r>
            <a:rPr lang="tr-TR" sz="900" kern="1200" dirty="0" smtClean="0"/>
            <a:t>Etkin olarak kullanılıyor mu?</a:t>
          </a:r>
          <a:endParaRPr lang="tr-TR" sz="900" kern="1200" dirty="0"/>
        </a:p>
      </dsp:txBody>
      <dsp:txXfrm>
        <a:off x="944118" y="34492"/>
        <a:ext cx="3447132" cy="689843"/>
      </dsp:txXfrm>
    </dsp:sp>
    <dsp:sp modelId="{6CB381FB-325F-49D1-A50D-0B068785AEFA}">
      <dsp:nvSpPr>
        <dsp:cNvPr id="0" name=""/>
        <dsp:cNvSpPr/>
      </dsp:nvSpPr>
      <dsp:spPr>
        <a:xfrm>
          <a:off x="878250" y="724335"/>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C5FB0-C4B3-4206-86DB-3619510FD8B8}">
      <dsp:nvSpPr>
        <dsp:cNvPr id="0" name=""/>
        <dsp:cNvSpPr/>
      </dsp:nvSpPr>
      <dsp:spPr>
        <a:xfrm>
          <a:off x="944118" y="758827"/>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tr-TR" sz="900" kern="1200" dirty="0" smtClean="0"/>
            <a:t>Biriminizin misyonu yazılı olarak belirlenip, duyuruldu mu?</a:t>
          </a:r>
          <a:endParaRPr lang="tr-TR" sz="900" kern="1200" dirty="0"/>
        </a:p>
      </dsp:txBody>
      <dsp:txXfrm>
        <a:off x="944118" y="758827"/>
        <a:ext cx="3447132" cy="689843"/>
      </dsp:txXfrm>
    </dsp:sp>
    <dsp:sp modelId="{EBACA64D-1A9A-43EE-A523-D3B12DAE37C5}">
      <dsp:nvSpPr>
        <dsp:cNvPr id="0" name=""/>
        <dsp:cNvSpPr/>
      </dsp:nvSpPr>
      <dsp:spPr>
        <a:xfrm>
          <a:off x="878250" y="1448670"/>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1AC8A-8F5E-476A-8719-21184B140CF2}">
      <dsp:nvSpPr>
        <dsp:cNvPr id="0" name=""/>
        <dsp:cNvSpPr/>
      </dsp:nvSpPr>
      <dsp:spPr>
        <a:xfrm>
          <a:off x="944118" y="1483162"/>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tr-TR" sz="900" kern="1200" dirty="0" smtClean="0"/>
            <a:t>Biriminizin ve alt birimlerin görev tanımlarına yönelik bir düzenleme (yönerge, genelge, onay vb.) var mı?</a:t>
          </a:r>
          <a:endParaRPr lang="tr-TR" sz="900" kern="1200" dirty="0"/>
        </a:p>
      </dsp:txBody>
      <dsp:txXfrm>
        <a:off x="944118" y="1483162"/>
        <a:ext cx="3447132" cy="689843"/>
      </dsp:txXfrm>
    </dsp:sp>
    <dsp:sp modelId="{24D3D83F-1C82-4B91-82BB-CE0A8E251C59}">
      <dsp:nvSpPr>
        <dsp:cNvPr id="0" name=""/>
        <dsp:cNvSpPr/>
      </dsp:nvSpPr>
      <dsp:spPr>
        <a:xfrm>
          <a:off x="878250" y="2173006"/>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2FEB9-E45E-45AE-B049-4167A649AC8D}">
      <dsp:nvSpPr>
        <dsp:cNvPr id="0" name=""/>
        <dsp:cNvSpPr/>
      </dsp:nvSpPr>
      <dsp:spPr>
        <a:xfrm>
          <a:off x="944118" y="2207498"/>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tr-TR" sz="900" kern="1200" dirty="0" smtClean="0"/>
            <a:t>Biriminizin her düzeydeki yönetici ve personeli için görev tanımları yazılı olarak belirlendi mi? İlgili yönetici ve personele bildirildi mi?</a:t>
          </a:r>
          <a:endParaRPr lang="tr-TR" sz="900" kern="1200" dirty="0"/>
        </a:p>
      </dsp:txBody>
      <dsp:txXfrm>
        <a:off x="944118" y="2207498"/>
        <a:ext cx="3447132" cy="689843"/>
      </dsp:txXfrm>
    </dsp:sp>
    <dsp:sp modelId="{066BCBC5-F3B7-4E2C-ABED-14685CBDD5FC}">
      <dsp:nvSpPr>
        <dsp:cNvPr id="0" name=""/>
        <dsp:cNvSpPr/>
      </dsp:nvSpPr>
      <dsp:spPr>
        <a:xfrm>
          <a:off x="878250" y="2897341"/>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4CB7E-32A0-4F80-BE18-4D3FEC60619D}">
      <dsp:nvSpPr>
        <dsp:cNvPr id="0" name=""/>
        <dsp:cNvSpPr/>
      </dsp:nvSpPr>
      <dsp:spPr>
        <a:xfrm>
          <a:off x="944118" y="2931833"/>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tr-TR" sz="900" kern="1200" dirty="0" smtClean="0"/>
            <a:t>Biriminizin organizasyon şeması görev dağılımını, hesap vermeye uygun raporlama kanallarını gösteriyor mu?</a:t>
          </a:r>
          <a:endParaRPr lang="tr-TR" sz="900" kern="1200" dirty="0"/>
        </a:p>
      </dsp:txBody>
      <dsp:txXfrm>
        <a:off x="944118" y="2931833"/>
        <a:ext cx="3447132" cy="689843"/>
      </dsp:txXfrm>
    </dsp:sp>
    <dsp:sp modelId="{7626477A-4528-4C0B-8FE7-5A71205B06A6}">
      <dsp:nvSpPr>
        <dsp:cNvPr id="0" name=""/>
        <dsp:cNvSpPr/>
      </dsp:nvSpPr>
      <dsp:spPr>
        <a:xfrm>
          <a:off x="878250" y="3621677"/>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20D901-C0A2-4AB6-A236-EBA2AA3998A8}">
      <dsp:nvSpPr>
        <dsp:cNvPr id="0" name=""/>
        <dsp:cNvSpPr/>
      </dsp:nvSpPr>
      <dsp:spPr>
        <a:xfrm>
          <a:off x="944118" y="3656169"/>
          <a:ext cx="3447132" cy="689843"/>
        </a:xfrm>
        <a:prstGeom prst="rect">
          <a:avLst/>
        </a:prstGeom>
        <a:solidFill>
          <a:schemeClr val="lt1"/>
        </a:solidFill>
        <a:ln w="48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tr-TR" sz="900" kern="1200" dirty="0" smtClean="0"/>
            <a:t>Biriminizin ve alt birimlerin görevleri, idarenizin ve biriminizin misyonu ile uyumlu mu?</a:t>
          </a:r>
          <a:endParaRPr lang="tr-TR" sz="900" kern="1200" dirty="0"/>
        </a:p>
      </dsp:txBody>
      <dsp:txXfrm>
        <a:off x="944118" y="3656169"/>
        <a:ext cx="3447132" cy="689843"/>
      </dsp:txXfrm>
    </dsp:sp>
    <dsp:sp modelId="{2E96D03C-C09A-4E9C-A9C7-3210641A8AA7}">
      <dsp:nvSpPr>
        <dsp:cNvPr id="0" name=""/>
        <dsp:cNvSpPr/>
      </dsp:nvSpPr>
      <dsp:spPr>
        <a:xfrm>
          <a:off x="878250" y="4346012"/>
          <a:ext cx="3513000" cy="0"/>
        </a:xfrm>
        <a:prstGeom prst="line">
          <a:avLst/>
        </a:prstGeom>
        <a:solidFill>
          <a:schemeClr val="accent1">
            <a:hueOff val="0"/>
            <a:satOff val="0"/>
            <a:lumOff val="0"/>
            <a:alphaOff val="0"/>
          </a:schemeClr>
        </a:solidFill>
        <a:ln w="48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a:latin typeface="Arial" panose="020B0604020202020204" pitchFamily="34" charset="0"/>
            </a:endParaRPr>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A9E4D82-28F8-4AE6-AC58-4E0C47EB2011}" type="datetime1">
              <a:rPr lang="tr-TR" smtClean="0">
                <a:latin typeface="Arial" panose="020B0604020202020204" pitchFamily="34" charset="0"/>
              </a:rPr>
              <a:t>24.10.2023</a:t>
            </a:fld>
            <a:endParaRPr lang="tr-TR">
              <a:latin typeface="Arial" panose="020B0604020202020204" pitchFamily="34" charset="0"/>
            </a:endParaRPr>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a:latin typeface="Arial" panose="020B0604020202020204" pitchFamily="34" charset="0"/>
            </a:endParaRP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tr-TR">
                <a:latin typeface="Arial" panose="020B0604020202020204" pitchFamily="34" charset="0"/>
              </a:rPr>
              <a:t>‹#›</a:t>
            </a:fld>
            <a:endParaRPr lang="tr-TR">
              <a:latin typeface="Arial" panose="020B0604020202020204" pitchFamily="34" charset="0"/>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tr-TR" noProof="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E143251-A342-438C-BAF0-43ECC974AE28}" type="datetime1">
              <a:rPr lang="tr-TR" noProof="0" smtClean="0"/>
              <a:t>24.10.2023</a:t>
            </a:fld>
            <a:endParaRPr lang="tr-TR" noProof="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0A3C37BE-C303-496D-B5CD-85F2937540FC}" type="slidenum">
              <a:rPr lang="tr-TR" noProof="0" smtClean="0"/>
              <a:pPr/>
              <a:t>‹#›</a:t>
            </a:fld>
            <a:endParaRPr lang="tr-TR" noProof="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a:defRPr sz="1200">
        <a:solidFill>
          <a:schemeClr val="tx1"/>
        </a:solidFill>
      </a:defRPr>
    </a:lvl2pPr>
    <a:lvl3pPr marL="914400" algn="l">
      <a:defRPr sz="1200">
        <a:solidFill>
          <a:schemeClr val="tx1"/>
        </a:solidFill>
      </a:defRPr>
    </a:lvl3pPr>
    <a:lvl4pPr marL="1371600" algn="l">
      <a:defRPr sz="1200">
        <a:solidFill>
          <a:schemeClr val="tx1"/>
        </a:solidFill>
      </a:defRPr>
    </a:lvl4pPr>
    <a:lvl5pPr marL="1828800" algn="l">
      <a:defRPr sz="1200">
        <a:solidFill>
          <a:schemeClr val="tx1"/>
        </a:solidFill>
      </a:defRPr>
    </a:lvl5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b="1" i="1">
                <a:latin typeface="Arial" pitchFamily="34" charset="0"/>
                <a:cs typeface="Arial" pitchFamily="34" charset="0"/>
              </a:rPr>
              <a:t>NOT:</a:t>
            </a:r>
          </a:p>
          <a:p>
            <a:pPr rtl="0"/>
            <a:r>
              <a:rPr lang="tr-TR" i="1">
                <a:latin typeface="Arial" pitchFamily="34" charset="0"/>
                <a:cs typeface="Arial" pitchFamily="34" charset="0"/>
              </a:rPr>
              <a:t>Bu slayttaki resmi değiştirmek için resmi seçin ve silin. Sonra, yer tutucudaki Resimler simgesine tıklayarak kendi resminizi ekleyin.</a:t>
            </a:r>
          </a:p>
        </p:txBody>
      </p:sp>
      <p:sp>
        <p:nvSpPr>
          <p:cNvPr id="4" name="Slayt Numarası Yer Tutucusu 3"/>
          <p:cNvSpPr>
            <a:spLocks noGrp="1"/>
          </p:cNvSpPr>
          <p:nvPr>
            <p:ph type="sldNum" sz="quarter" idx="10"/>
          </p:nvPr>
        </p:nvSpPr>
        <p:spPr/>
        <p:txBody>
          <a:bodyPr rtlCol="0"/>
          <a:lstStyle/>
          <a:p>
            <a:pPr rtl="0"/>
            <a:fld id="{0A3C37BE-C303-496D-B5CD-85F2937540FC}" type="slidenum">
              <a:rPr lang="tr-TR" smtClean="0"/>
              <a:t>1</a:t>
            </a:fld>
            <a:endParaRPr lang="tr-TR"/>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10</a:t>
            </a:fld>
            <a:endParaRPr lang="tr-TR"/>
          </a:p>
        </p:txBody>
      </p:sp>
    </p:spTree>
    <p:extLst>
      <p:ext uri="{BB962C8B-B14F-4D97-AF65-F5344CB8AC3E}">
        <p14:creationId xmlns:p14="http://schemas.microsoft.com/office/powerpoint/2010/main" val="2962243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11</a:t>
            </a:fld>
            <a:endParaRPr lang="tr-TR"/>
          </a:p>
        </p:txBody>
      </p:sp>
    </p:spTree>
    <p:extLst>
      <p:ext uri="{BB962C8B-B14F-4D97-AF65-F5344CB8AC3E}">
        <p14:creationId xmlns:p14="http://schemas.microsoft.com/office/powerpoint/2010/main" val="3925102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b="1" i="1">
                <a:latin typeface="Arial" pitchFamily="34" charset="0"/>
                <a:cs typeface="Arial" pitchFamily="34" charset="0"/>
              </a:rPr>
              <a:t>NOT:</a:t>
            </a:r>
          </a:p>
          <a:p>
            <a:pPr rtl="0"/>
            <a:r>
              <a:rPr lang="tr-TR" i="1">
                <a:latin typeface="Arial" pitchFamily="34" charset="0"/>
                <a:cs typeface="Arial" pitchFamily="34" charset="0"/>
              </a:rPr>
              <a:t>Bu slayttaki resmi değiştirmek için resmi seçin ve silin. Sonra, yer tutucudaki Resimler simgesine tıklayarak kendi resminizi ekleyin.</a:t>
            </a:r>
          </a:p>
        </p:txBody>
      </p:sp>
      <p:sp>
        <p:nvSpPr>
          <p:cNvPr id="4" name="Slayt Numarası Yer Tutucusu 3"/>
          <p:cNvSpPr>
            <a:spLocks noGrp="1"/>
          </p:cNvSpPr>
          <p:nvPr>
            <p:ph type="sldNum" sz="quarter" idx="10"/>
          </p:nvPr>
        </p:nvSpPr>
        <p:spPr/>
        <p:txBody>
          <a:bodyPr rtlCol="0"/>
          <a:lstStyle/>
          <a:p>
            <a:pPr rtl="0"/>
            <a:fld id="{0A3C37BE-C303-496D-B5CD-85F2937540FC}" type="slidenum">
              <a:rPr lang="tr-TR" smtClean="0"/>
              <a:t>12</a:t>
            </a:fld>
            <a:endParaRPr lang="tr-TR"/>
          </a:p>
        </p:txBody>
      </p:sp>
    </p:spTree>
    <p:extLst>
      <p:ext uri="{BB962C8B-B14F-4D97-AF65-F5344CB8AC3E}">
        <p14:creationId xmlns:p14="http://schemas.microsoft.com/office/powerpoint/2010/main" val="1685383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13</a:t>
            </a:fld>
            <a:endParaRPr lang="tr-TR"/>
          </a:p>
        </p:txBody>
      </p:sp>
    </p:spTree>
    <p:extLst>
      <p:ext uri="{BB962C8B-B14F-4D97-AF65-F5344CB8AC3E}">
        <p14:creationId xmlns:p14="http://schemas.microsoft.com/office/powerpoint/2010/main" val="1348439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14</a:t>
            </a:fld>
            <a:endParaRPr lang="tr-TR"/>
          </a:p>
        </p:txBody>
      </p:sp>
    </p:spTree>
    <p:extLst>
      <p:ext uri="{BB962C8B-B14F-4D97-AF65-F5344CB8AC3E}">
        <p14:creationId xmlns:p14="http://schemas.microsoft.com/office/powerpoint/2010/main" val="1505582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15</a:t>
            </a:fld>
            <a:endParaRPr lang="tr-TR"/>
          </a:p>
        </p:txBody>
      </p:sp>
    </p:spTree>
    <p:extLst>
      <p:ext uri="{BB962C8B-B14F-4D97-AF65-F5344CB8AC3E}">
        <p14:creationId xmlns:p14="http://schemas.microsoft.com/office/powerpoint/2010/main" val="2588192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16</a:t>
            </a:fld>
            <a:endParaRPr lang="tr-TR"/>
          </a:p>
        </p:txBody>
      </p:sp>
    </p:spTree>
    <p:extLst>
      <p:ext uri="{BB962C8B-B14F-4D97-AF65-F5344CB8AC3E}">
        <p14:creationId xmlns:p14="http://schemas.microsoft.com/office/powerpoint/2010/main" val="3821210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b="1" i="1">
                <a:latin typeface="Arial" pitchFamily="34" charset="0"/>
                <a:cs typeface="Arial" pitchFamily="34" charset="0"/>
              </a:rPr>
              <a:t>NOT:</a:t>
            </a:r>
          </a:p>
          <a:p>
            <a:pPr rtl="0"/>
            <a:r>
              <a:rPr lang="tr-TR" i="1">
                <a:latin typeface="Arial" pitchFamily="34" charset="0"/>
                <a:cs typeface="Arial" pitchFamily="34" charset="0"/>
              </a:rPr>
              <a:t>Bu slayttaki resmi değiştirmek için resmi seçin ve silin. Sonra, yer tutucudaki Resimler simgesine tıklayarak kendi resminizi ekleyin.</a:t>
            </a:r>
          </a:p>
        </p:txBody>
      </p:sp>
      <p:sp>
        <p:nvSpPr>
          <p:cNvPr id="4" name="Slayt Numarası Yer Tutucusu 3"/>
          <p:cNvSpPr>
            <a:spLocks noGrp="1"/>
          </p:cNvSpPr>
          <p:nvPr>
            <p:ph type="sldNum" sz="quarter" idx="10"/>
          </p:nvPr>
        </p:nvSpPr>
        <p:spPr/>
        <p:txBody>
          <a:bodyPr rtlCol="0"/>
          <a:lstStyle/>
          <a:p>
            <a:pPr rtl="0"/>
            <a:fld id="{0A3C37BE-C303-496D-B5CD-85F2937540FC}" type="slidenum">
              <a:rPr lang="tr-TR" smtClean="0"/>
              <a:t>17</a:t>
            </a:fld>
            <a:endParaRPr lang="tr-TR"/>
          </a:p>
        </p:txBody>
      </p:sp>
    </p:spTree>
    <p:extLst>
      <p:ext uri="{BB962C8B-B14F-4D97-AF65-F5344CB8AC3E}">
        <p14:creationId xmlns:p14="http://schemas.microsoft.com/office/powerpoint/2010/main" val="2425369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18</a:t>
            </a:fld>
            <a:endParaRPr lang="tr-TR"/>
          </a:p>
        </p:txBody>
      </p:sp>
    </p:spTree>
    <p:extLst>
      <p:ext uri="{BB962C8B-B14F-4D97-AF65-F5344CB8AC3E}">
        <p14:creationId xmlns:p14="http://schemas.microsoft.com/office/powerpoint/2010/main" val="2610399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19</a:t>
            </a:fld>
            <a:endParaRPr lang="tr-TR"/>
          </a:p>
        </p:txBody>
      </p:sp>
    </p:spTree>
    <p:extLst>
      <p:ext uri="{BB962C8B-B14F-4D97-AF65-F5344CB8AC3E}">
        <p14:creationId xmlns:p14="http://schemas.microsoft.com/office/powerpoint/2010/main" val="1328460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b="1" i="1">
                <a:latin typeface="Arial" pitchFamily="34" charset="0"/>
                <a:cs typeface="Arial" pitchFamily="34" charset="0"/>
              </a:rPr>
              <a:t>NOT:</a:t>
            </a:r>
          </a:p>
          <a:p>
            <a:pPr rtl="0"/>
            <a:r>
              <a:rPr lang="tr-TR" i="1">
                <a:latin typeface="Arial" pitchFamily="34" charset="0"/>
                <a:cs typeface="Arial" pitchFamily="34" charset="0"/>
              </a:rPr>
              <a:t>Bu slayttaki resmi değiştirmek için resmi seçin ve silin. Sonra, yer tutucudaki Resimler simgesine tıklayarak kendi resminizi ekleyin.</a:t>
            </a:r>
          </a:p>
        </p:txBody>
      </p:sp>
      <p:sp>
        <p:nvSpPr>
          <p:cNvPr id="4" name="Slayt Numarası Yer Tutucusu 3"/>
          <p:cNvSpPr>
            <a:spLocks noGrp="1"/>
          </p:cNvSpPr>
          <p:nvPr>
            <p:ph type="sldNum" sz="quarter" idx="10"/>
          </p:nvPr>
        </p:nvSpPr>
        <p:spPr/>
        <p:txBody>
          <a:bodyPr rtlCol="0"/>
          <a:lstStyle/>
          <a:p>
            <a:pPr rtl="0"/>
            <a:fld id="{0A3C37BE-C303-496D-B5CD-85F2937540FC}" type="slidenum">
              <a:rPr lang="tr-TR" smtClean="0"/>
              <a:t>2</a:t>
            </a:fld>
            <a:endParaRPr lang="tr-TR"/>
          </a:p>
        </p:txBody>
      </p:sp>
    </p:spTree>
    <p:extLst>
      <p:ext uri="{BB962C8B-B14F-4D97-AF65-F5344CB8AC3E}">
        <p14:creationId xmlns:p14="http://schemas.microsoft.com/office/powerpoint/2010/main" val="2406150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20</a:t>
            </a:fld>
            <a:endParaRPr lang="tr-TR"/>
          </a:p>
        </p:txBody>
      </p:sp>
    </p:spTree>
    <p:extLst>
      <p:ext uri="{BB962C8B-B14F-4D97-AF65-F5344CB8AC3E}">
        <p14:creationId xmlns:p14="http://schemas.microsoft.com/office/powerpoint/2010/main" val="3782503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21</a:t>
            </a:fld>
            <a:endParaRPr lang="tr-TR"/>
          </a:p>
        </p:txBody>
      </p:sp>
    </p:spTree>
    <p:extLst>
      <p:ext uri="{BB962C8B-B14F-4D97-AF65-F5344CB8AC3E}">
        <p14:creationId xmlns:p14="http://schemas.microsoft.com/office/powerpoint/2010/main" val="3976542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22</a:t>
            </a:fld>
            <a:endParaRPr lang="tr-TR"/>
          </a:p>
        </p:txBody>
      </p:sp>
    </p:spTree>
    <p:extLst>
      <p:ext uri="{BB962C8B-B14F-4D97-AF65-F5344CB8AC3E}">
        <p14:creationId xmlns:p14="http://schemas.microsoft.com/office/powerpoint/2010/main" val="2945182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b="1" i="1">
                <a:latin typeface="Arial" pitchFamily="34" charset="0"/>
                <a:cs typeface="Arial" pitchFamily="34" charset="0"/>
              </a:rPr>
              <a:t>NOT:</a:t>
            </a:r>
          </a:p>
          <a:p>
            <a:pPr rtl="0"/>
            <a:r>
              <a:rPr lang="tr-TR" i="1">
                <a:latin typeface="Arial" pitchFamily="34" charset="0"/>
                <a:cs typeface="Arial" pitchFamily="34" charset="0"/>
              </a:rPr>
              <a:t>Bu slayttaki resmi değiştirmek için resmi seçin ve silin. Sonra, yer tutucudaki Resimler simgesine tıklayarak kendi resminizi ekleyin.</a:t>
            </a:r>
          </a:p>
        </p:txBody>
      </p:sp>
      <p:sp>
        <p:nvSpPr>
          <p:cNvPr id="4" name="Slayt Numarası Yer Tutucusu 3"/>
          <p:cNvSpPr>
            <a:spLocks noGrp="1"/>
          </p:cNvSpPr>
          <p:nvPr>
            <p:ph type="sldNum" sz="quarter" idx="10"/>
          </p:nvPr>
        </p:nvSpPr>
        <p:spPr/>
        <p:txBody>
          <a:bodyPr rtlCol="0"/>
          <a:lstStyle/>
          <a:p>
            <a:pPr rtl="0"/>
            <a:fld id="{0A3C37BE-C303-496D-B5CD-85F2937540FC}" type="slidenum">
              <a:rPr lang="tr-TR" smtClean="0"/>
              <a:t>23</a:t>
            </a:fld>
            <a:endParaRPr lang="tr-TR"/>
          </a:p>
        </p:txBody>
      </p:sp>
    </p:spTree>
    <p:extLst>
      <p:ext uri="{BB962C8B-B14F-4D97-AF65-F5344CB8AC3E}">
        <p14:creationId xmlns:p14="http://schemas.microsoft.com/office/powerpoint/2010/main" val="3881866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24</a:t>
            </a:fld>
            <a:endParaRPr lang="tr-TR"/>
          </a:p>
        </p:txBody>
      </p:sp>
    </p:spTree>
    <p:extLst>
      <p:ext uri="{BB962C8B-B14F-4D97-AF65-F5344CB8AC3E}">
        <p14:creationId xmlns:p14="http://schemas.microsoft.com/office/powerpoint/2010/main" val="3265640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25</a:t>
            </a:fld>
            <a:endParaRPr lang="tr-TR"/>
          </a:p>
        </p:txBody>
      </p:sp>
    </p:spTree>
    <p:extLst>
      <p:ext uri="{BB962C8B-B14F-4D97-AF65-F5344CB8AC3E}">
        <p14:creationId xmlns:p14="http://schemas.microsoft.com/office/powerpoint/2010/main" val="3081869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26</a:t>
            </a:fld>
            <a:endParaRPr lang="tr-TR"/>
          </a:p>
        </p:txBody>
      </p:sp>
    </p:spTree>
    <p:extLst>
      <p:ext uri="{BB962C8B-B14F-4D97-AF65-F5344CB8AC3E}">
        <p14:creationId xmlns:p14="http://schemas.microsoft.com/office/powerpoint/2010/main" val="1814435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b="1" i="1">
                <a:latin typeface="Arial" pitchFamily="34" charset="0"/>
                <a:cs typeface="Arial" pitchFamily="34" charset="0"/>
              </a:rPr>
              <a:t>NOT:</a:t>
            </a:r>
          </a:p>
          <a:p>
            <a:pPr rtl="0"/>
            <a:r>
              <a:rPr lang="tr-TR" i="1">
                <a:latin typeface="Arial" pitchFamily="34" charset="0"/>
                <a:cs typeface="Arial" pitchFamily="34" charset="0"/>
              </a:rPr>
              <a:t>Bu slayttaki resmi değiştirmek için resmi seçin ve silin. Sonra, yer tutucudaki Resimler simgesine tıklayarak kendi resminizi ekleyin.</a:t>
            </a:r>
          </a:p>
        </p:txBody>
      </p:sp>
      <p:sp>
        <p:nvSpPr>
          <p:cNvPr id="4" name="Slayt Numarası Yer Tutucusu 3"/>
          <p:cNvSpPr>
            <a:spLocks noGrp="1"/>
          </p:cNvSpPr>
          <p:nvPr>
            <p:ph type="sldNum" sz="quarter" idx="10"/>
          </p:nvPr>
        </p:nvSpPr>
        <p:spPr/>
        <p:txBody>
          <a:bodyPr rtlCol="0"/>
          <a:lstStyle/>
          <a:p>
            <a:pPr rtl="0"/>
            <a:fld id="{0A3C37BE-C303-496D-B5CD-85F2937540FC}" type="slidenum">
              <a:rPr lang="tr-TR" smtClean="0"/>
              <a:t>27</a:t>
            </a:fld>
            <a:endParaRPr lang="tr-TR"/>
          </a:p>
        </p:txBody>
      </p:sp>
    </p:spTree>
    <p:extLst>
      <p:ext uri="{BB962C8B-B14F-4D97-AF65-F5344CB8AC3E}">
        <p14:creationId xmlns:p14="http://schemas.microsoft.com/office/powerpoint/2010/main" val="1418962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28</a:t>
            </a:fld>
            <a:endParaRPr lang="tr-TR"/>
          </a:p>
        </p:txBody>
      </p:sp>
    </p:spTree>
    <p:extLst>
      <p:ext uri="{BB962C8B-B14F-4D97-AF65-F5344CB8AC3E}">
        <p14:creationId xmlns:p14="http://schemas.microsoft.com/office/powerpoint/2010/main" val="1563270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29</a:t>
            </a:fld>
            <a:endParaRPr lang="tr-TR"/>
          </a:p>
        </p:txBody>
      </p:sp>
    </p:spTree>
    <p:extLst>
      <p:ext uri="{BB962C8B-B14F-4D97-AF65-F5344CB8AC3E}">
        <p14:creationId xmlns:p14="http://schemas.microsoft.com/office/powerpoint/2010/main" val="469357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b="1" i="1">
                <a:latin typeface="Arial" pitchFamily="34" charset="0"/>
                <a:cs typeface="Arial" pitchFamily="34" charset="0"/>
              </a:rPr>
              <a:t>NOT:</a:t>
            </a:r>
          </a:p>
          <a:p>
            <a:pPr rtl="0"/>
            <a:r>
              <a:rPr lang="tr-TR" i="1">
                <a:latin typeface="Arial" pitchFamily="34" charset="0"/>
                <a:cs typeface="Arial" pitchFamily="34" charset="0"/>
              </a:rPr>
              <a:t>Bu slayttaki resmi değiştirmek için resmi seçin ve silin. Sonra, yer tutucudaki Resimler simgesine tıklayarak kendi resminizi ekleyin.</a:t>
            </a:r>
          </a:p>
        </p:txBody>
      </p:sp>
      <p:sp>
        <p:nvSpPr>
          <p:cNvPr id="4" name="Slayt Numarası Yer Tutucusu 3"/>
          <p:cNvSpPr>
            <a:spLocks noGrp="1"/>
          </p:cNvSpPr>
          <p:nvPr>
            <p:ph type="sldNum" sz="quarter" idx="10"/>
          </p:nvPr>
        </p:nvSpPr>
        <p:spPr/>
        <p:txBody>
          <a:bodyPr rtlCol="0"/>
          <a:lstStyle/>
          <a:p>
            <a:pPr rtl="0"/>
            <a:fld id="{0A3C37BE-C303-496D-B5CD-85F2937540FC}" type="slidenum">
              <a:rPr lang="tr-TR" smtClean="0"/>
              <a:t>3</a:t>
            </a:fld>
            <a:endParaRPr lang="tr-TR"/>
          </a:p>
        </p:txBody>
      </p:sp>
    </p:spTree>
    <p:extLst>
      <p:ext uri="{BB962C8B-B14F-4D97-AF65-F5344CB8AC3E}">
        <p14:creationId xmlns:p14="http://schemas.microsoft.com/office/powerpoint/2010/main" val="2406150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30</a:t>
            </a:fld>
            <a:endParaRPr lang="tr-TR"/>
          </a:p>
        </p:txBody>
      </p:sp>
    </p:spTree>
    <p:extLst>
      <p:ext uri="{BB962C8B-B14F-4D97-AF65-F5344CB8AC3E}">
        <p14:creationId xmlns:p14="http://schemas.microsoft.com/office/powerpoint/2010/main" val="363783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b="1" i="1">
                <a:latin typeface="Arial" pitchFamily="34" charset="0"/>
                <a:cs typeface="Arial" pitchFamily="34" charset="0"/>
              </a:rPr>
              <a:t>NOT:</a:t>
            </a:r>
          </a:p>
          <a:p>
            <a:pPr rtl="0"/>
            <a:r>
              <a:rPr lang="tr-TR" i="1">
                <a:latin typeface="Arial" pitchFamily="34" charset="0"/>
                <a:cs typeface="Arial" pitchFamily="34" charset="0"/>
              </a:rPr>
              <a:t>Bu slayttaki resmi değiştirmek için resmi seçin ve silin. Sonra, yer tutucudaki Resimler simgesine tıklayarak kendi resminizi ekleyin.</a:t>
            </a:r>
          </a:p>
        </p:txBody>
      </p:sp>
      <p:sp>
        <p:nvSpPr>
          <p:cNvPr id="4" name="Slayt Numarası Yer Tutucusu 3"/>
          <p:cNvSpPr>
            <a:spLocks noGrp="1"/>
          </p:cNvSpPr>
          <p:nvPr>
            <p:ph type="sldNum" sz="quarter" idx="10"/>
          </p:nvPr>
        </p:nvSpPr>
        <p:spPr/>
        <p:txBody>
          <a:bodyPr rtlCol="0"/>
          <a:lstStyle/>
          <a:p>
            <a:pPr rtl="0"/>
            <a:fld id="{0A3C37BE-C303-496D-B5CD-85F2937540FC}" type="slidenum">
              <a:rPr lang="tr-TR" smtClean="0"/>
              <a:t>31</a:t>
            </a:fld>
            <a:endParaRPr lang="tr-TR"/>
          </a:p>
        </p:txBody>
      </p:sp>
    </p:spTree>
    <p:extLst>
      <p:ext uri="{BB962C8B-B14F-4D97-AF65-F5344CB8AC3E}">
        <p14:creationId xmlns:p14="http://schemas.microsoft.com/office/powerpoint/2010/main" val="40618022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32</a:t>
            </a:fld>
            <a:endParaRPr lang="tr-TR"/>
          </a:p>
        </p:txBody>
      </p:sp>
    </p:spTree>
    <p:extLst>
      <p:ext uri="{BB962C8B-B14F-4D97-AF65-F5344CB8AC3E}">
        <p14:creationId xmlns:p14="http://schemas.microsoft.com/office/powerpoint/2010/main" val="3250703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33</a:t>
            </a:fld>
            <a:endParaRPr lang="tr-TR"/>
          </a:p>
        </p:txBody>
      </p:sp>
    </p:spTree>
    <p:extLst>
      <p:ext uri="{BB962C8B-B14F-4D97-AF65-F5344CB8AC3E}">
        <p14:creationId xmlns:p14="http://schemas.microsoft.com/office/powerpoint/2010/main" val="3494140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34</a:t>
            </a:fld>
            <a:endParaRPr lang="tr-TR"/>
          </a:p>
        </p:txBody>
      </p:sp>
    </p:spTree>
    <p:extLst>
      <p:ext uri="{BB962C8B-B14F-4D97-AF65-F5344CB8AC3E}">
        <p14:creationId xmlns:p14="http://schemas.microsoft.com/office/powerpoint/2010/main" val="2899373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35</a:t>
            </a:fld>
            <a:endParaRPr lang="tr-TR"/>
          </a:p>
        </p:txBody>
      </p:sp>
    </p:spTree>
    <p:extLst>
      <p:ext uri="{BB962C8B-B14F-4D97-AF65-F5344CB8AC3E}">
        <p14:creationId xmlns:p14="http://schemas.microsoft.com/office/powerpoint/2010/main" val="1530351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36</a:t>
            </a:fld>
            <a:endParaRPr lang="tr-TR"/>
          </a:p>
        </p:txBody>
      </p:sp>
    </p:spTree>
    <p:extLst>
      <p:ext uri="{BB962C8B-B14F-4D97-AF65-F5344CB8AC3E}">
        <p14:creationId xmlns:p14="http://schemas.microsoft.com/office/powerpoint/2010/main" val="17925393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37</a:t>
            </a:fld>
            <a:endParaRPr lang="tr-TR"/>
          </a:p>
        </p:txBody>
      </p:sp>
    </p:spTree>
    <p:extLst>
      <p:ext uri="{BB962C8B-B14F-4D97-AF65-F5344CB8AC3E}">
        <p14:creationId xmlns:p14="http://schemas.microsoft.com/office/powerpoint/2010/main" val="2004607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38</a:t>
            </a:fld>
            <a:endParaRPr lang="tr-TR"/>
          </a:p>
        </p:txBody>
      </p:sp>
    </p:spTree>
    <p:extLst>
      <p:ext uri="{BB962C8B-B14F-4D97-AF65-F5344CB8AC3E}">
        <p14:creationId xmlns:p14="http://schemas.microsoft.com/office/powerpoint/2010/main" val="27522906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39</a:t>
            </a:fld>
            <a:endParaRPr lang="tr-TR"/>
          </a:p>
        </p:txBody>
      </p:sp>
    </p:spTree>
    <p:extLst>
      <p:ext uri="{BB962C8B-B14F-4D97-AF65-F5344CB8AC3E}">
        <p14:creationId xmlns:p14="http://schemas.microsoft.com/office/powerpoint/2010/main" val="401930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b="1" i="1">
                <a:latin typeface="Arial" pitchFamily="34" charset="0"/>
                <a:cs typeface="Arial" pitchFamily="34" charset="0"/>
              </a:rPr>
              <a:t>NOT:</a:t>
            </a:r>
          </a:p>
          <a:p>
            <a:pPr rtl="0"/>
            <a:r>
              <a:rPr lang="tr-TR" i="1">
                <a:latin typeface="Arial" pitchFamily="34" charset="0"/>
                <a:cs typeface="Arial" pitchFamily="34" charset="0"/>
              </a:rPr>
              <a:t>Bu slayttaki resmi değiştirmek için resmi seçin ve silin. Sonra, yer tutucudaki Resimler simgesine tıklayarak kendi resminizi ekleyin.</a:t>
            </a:r>
          </a:p>
        </p:txBody>
      </p:sp>
      <p:sp>
        <p:nvSpPr>
          <p:cNvPr id="4" name="Slayt Numarası Yer Tutucusu 3"/>
          <p:cNvSpPr>
            <a:spLocks noGrp="1"/>
          </p:cNvSpPr>
          <p:nvPr>
            <p:ph type="sldNum" sz="quarter" idx="10"/>
          </p:nvPr>
        </p:nvSpPr>
        <p:spPr/>
        <p:txBody>
          <a:bodyPr rtlCol="0"/>
          <a:lstStyle/>
          <a:p>
            <a:pPr rtl="0"/>
            <a:fld id="{0A3C37BE-C303-496D-B5CD-85F2937540FC}" type="slidenum">
              <a:rPr lang="tr-TR" smtClean="0"/>
              <a:t>4</a:t>
            </a:fld>
            <a:endParaRPr lang="tr-TR"/>
          </a:p>
        </p:txBody>
      </p:sp>
    </p:spTree>
    <p:extLst>
      <p:ext uri="{BB962C8B-B14F-4D97-AF65-F5344CB8AC3E}">
        <p14:creationId xmlns:p14="http://schemas.microsoft.com/office/powerpoint/2010/main" val="37331046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40</a:t>
            </a:fld>
            <a:endParaRPr lang="tr-TR"/>
          </a:p>
        </p:txBody>
      </p:sp>
    </p:spTree>
    <p:extLst>
      <p:ext uri="{BB962C8B-B14F-4D97-AF65-F5344CB8AC3E}">
        <p14:creationId xmlns:p14="http://schemas.microsoft.com/office/powerpoint/2010/main" val="13050891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41</a:t>
            </a:fld>
            <a:endParaRPr lang="tr-TR"/>
          </a:p>
        </p:txBody>
      </p:sp>
    </p:spTree>
    <p:extLst>
      <p:ext uri="{BB962C8B-B14F-4D97-AF65-F5344CB8AC3E}">
        <p14:creationId xmlns:p14="http://schemas.microsoft.com/office/powerpoint/2010/main" val="1367575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42</a:t>
            </a:fld>
            <a:endParaRPr lang="tr-TR"/>
          </a:p>
        </p:txBody>
      </p:sp>
    </p:spTree>
    <p:extLst>
      <p:ext uri="{BB962C8B-B14F-4D97-AF65-F5344CB8AC3E}">
        <p14:creationId xmlns:p14="http://schemas.microsoft.com/office/powerpoint/2010/main" val="3978388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43</a:t>
            </a:fld>
            <a:endParaRPr lang="tr-TR"/>
          </a:p>
        </p:txBody>
      </p:sp>
    </p:spTree>
    <p:extLst>
      <p:ext uri="{BB962C8B-B14F-4D97-AF65-F5344CB8AC3E}">
        <p14:creationId xmlns:p14="http://schemas.microsoft.com/office/powerpoint/2010/main" val="30724630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44</a:t>
            </a:fld>
            <a:endParaRPr lang="tr-TR"/>
          </a:p>
        </p:txBody>
      </p:sp>
    </p:spTree>
    <p:extLst>
      <p:ext uri="{BB962C8B-B14F-4D97-AF65-F5344CB8AC3E}">
        <p14:creationId xmlns:p14="http://schemas.microsoft.com/office/powerpoint/2010/main" val="15266045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45</a:t>
            </a:fld>
            <a:endParaRPr lang="tr-TR"/>
          </a:p>
        </p:txBody>
      </p:sp>
    </p:spTree>
    <p:extLst>
      <p:ext uri="{BB962C8B-B14F-4D97-AF65-F5344CB8AC3E}">
        <p14:creationId xmlns:p14="http://schemas.microsoft.com/office/powerpoint/2010/main" val="23395499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46</a:t>
            </a:fld>
            <a:endParaRPr lang="tr-TR"/>
          </a:p>
        </p:txBody>
      </p:sp>
    </p:spTree>
    <p:extLst>
      <p:ext uri="{BB962C8B-B14F-4D97-AF65-F5344CB8AC3E}">
        <p14:creationId xmlns:p14="http://schemas.microsoft.com/office/powerpoint/2010/main" val="17846960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47</a:t>
            </a:fld>
            <a:endParaRPr lang="tr-TR"/>
          </a:p>
        </p:txBody>
      </p:sp>
    </p:spTree>
    <p:extLst>
      <p:ext uri="{BB962C8B-B14F-4D97-AF65-F5344CB8AC3E}">
        <p14:creationId xmlns:p14="http://schemas.microsoft.com/office/powerpoint/2010/main" val="10184388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48</a:t>
            </a:fld>
            <a:endParaRPr lang="tr-TR"/>
          </a:p>
        </p:txBody>
      </p:sp>
    </p:spTree>
    <p:extLst>
      <p:ext uri="{BB962C8B-B14F-4D97-AF65-F5344CB8AC3E}">
        <p14:creationId xmlns:p14="http://schemas.microsoft.com/office/powerpoint/2010/main" val="1444512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49</a:t>
            </a:fld>
            <a:endParaRPr lang="tr-TR"/>
          </a:p>
        </p:txBody>
      </p:sp>
    </p:spTree>
    <p:extLst>
      <p:ext uri="{BB962C8B-B14F-4D97-AF65-F5344CB8AC3E}">
        <p14:creationId xmlns:p14="http://schemas.microsoft.com/office/powerpoint/2010/main" val="551332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b="1" i="1">
                <a:latin typeface="Arial" pitchFamily="34" charset="0"/>
                <a:cs typeface="Arial" pitchFamily="34" charset="0"/>
              </a:rPr>
              <a:t>NOT:</a:t>
            </a:r>
          </a:p>
          <a:p>
            <a:pPr rtl="0"/>
            <a:r>
              <a:rPr lang="tr-TR" i="1">
                <a:latin typeface="Arial" pitchFamily="34" charset="0"/>
                <a:cs typeface="Arial" pitchFamily="34" charset="0"/>
              </a:rPr>
              <a:t>Bu slayttaki resmi değiştirmek için resmi seçin ve silin. Sonra, yer tutucudaki Resimler simgesine tıklayarak kendi resminizi ekleyin.</a:t>
            </a:r>
          </a:p>
        </p:txBody>
      </p:sp>
      <p:sp>
        <p:nvSpPr>
          <p:cNvPr id="4" name="Slayt Numarası Yer Tutucusu 3"/>
          <p:cNvSpPr>
            <a:spLocks noGrp="1"/>
          </p:cNvSpPr>
          <p:nvPr>
            <p:ph type="sldNum" sz="quarter" idx="10"/>
          </p:nvPr>
        </p:nvSpPr>
        <p:spPr/>
        <p:txBody>
          <a:bodyPr rtlCol="0"/>
          <a:lstStyle/>
          <a:p>
            <a:pPr rtl="0"/>
            <a:fld id="{0A3C37BE-C303-496D-B5CD-85F2937540FC}" type="slidenum">
              <a:rPr lang="tr-TR" smtClean="0"/>
              <a:t>5</a:t>
            </a:fld>
            <a:endParaRPr lang="tr-TR"/>
          </a:p>
        </p:txBody>
      </p:sp>
    </p:spTree>
    <p:extLst>
      <p:ext uri="{BB962C8B-B14F-4D97-AF65-F5344CB8AC3E}">
        <p14:creationId xmlns:p14="http://schemas.microsoft.com/office/powerpoint/2010/main" val="19516176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50</a:t>
            </a:fld>
            <a:endParaRPr lang="tr-TR"/>
          </a:p>
        </p:txBody>
      </p:sp>
    </p:spTree>
    <p:extLst>
      <p:ext uri="{BB962C8B-B14F-4D97-AF65-F5344CB8AC3E}">
        <p14:creationId xmlns:p14="http://schemas.microsoft.com/office/powerpoint/2010/main" val="12928238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51</a:t>
            </a:fld>
            <a:endParaRPr lang="tr-TR"/>
          </a:p>
        </p:txBody>
      </p:sp>
    </p:spTree>
    <p:extLst>
      <p:ext uri="{BB962C8B-B14F-4D97-AF65-F5344CB8AC3E}">
        <p14:creationId xmlns:p14="http://schemas.microsoft.com/office/powerpoint/2010/main" val="2436039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52</a:t>
            </a:fld>
            <a:endParaRPr lang="tr-TR"/>
          </a:p>
        </p:txBody>
      </p:sp>
    </p:spTree>
    <p:extLst>
      <p:ext uri="{BB962C8B-B14F-4D97-AF65-F5344CB8AC3E}">
        <p14:creationId xmlns:p14="http://schemas.microsoft.com/office/powerpoint/2010/main" val="3547612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b="1" i="1">
                <a:latin typeface="Arial" pitchFamily="34" charset="0"/>
                <a:cs typeface="Arial" pitchFamily="34" charset="0"/>
              </a:rPr>
              <a:t>NOT:</a:t>
            </a:r>
          </a:p>
          <a:p>
            <a:pPr rtl="0"/>
            <a:r>
              <a:rPr lang="tr-TR" i="1">
                <a:latin typeface="Arial" pitchFamily="34" charset="0"/>
                <a:cs typeface="Arial" pitchFamily="34" charset="0"/>
              </a:rPr>
              <a:t>Bu slayttaki resmi değiştirmek için resmi seçin ve silin. Sonra, yer tutucudaki Resimler simgesine tıklayarak kendi resminizi ekleyin.</a:t>
            </a:r>
          </a:p>
        </p:txBody>
      </p:sp>
      <p:sp>
        <p:nvSpPr>
          <p:cNvPr id="4" name="Slayt Numarası Yer Tutucusu 3"/>
          <p:cNvSpPr>
            <a:spLocks noGrp="1"/>
          </p:cNvSpPr>
          <p:nvPr>
            <p:ph type="sldNum" sz="quarter" idx="10"/>
          </p:nvPr>
        </p:nvSpPr>
        <p:spPr/>
        <p:txBody>
          <a:bodyPr rtlCol="0"/>
          <a:lstStyle/>
          <a:p>
            <a:pPr rtl="0"/>
            <a:fld id="{0A3C37BE-C303-496D-B5CD-85F2937540FC}" type="slidenum">
              <a:rPr lang="tr-TR" smtClean="0"/>
              <a:t>6</a:t>
            </a:fld>
            <a:endParaRPr lang="tr-TR"/>
          </a:p>
        </p:txBody>
      </p:sp>
    </p:spTree>
    <p:extLst>
      <p:ext uri="{BB962C8B-B14F-4D97-AF65-F5344CB8AC3E}">
        <p14:creationId xmlns:p14="http://schemas.microsoft.com/office/powerpoint/2010/main" val="768166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b="1" i="1">
                <a:latin typeface="Arial" pitchFamily="34" charset="0"/>
                <a:cs typeface="Arial" pitchFamily="34" charset="0"/>
              </a:rPr>
              <a:t>NOT:</a:t>
            </a:r>
          </a:p>
          <a:p>
            <a:pPr rtl="0"/>
            <a:r>
              <a:rPr lang="tr-TR" i="1">
                <a:latin typeface="Arial" pitchFamily="34" charset="0"/>
                <a:cs typeface="Arial" pitchFamily="34" charset="0"/>
              </a:rPr>
              <a:t>Bu slayttaki resmi değiştirmek için resmi seçin ve silin. Sonra, yer tutucudaki Resimler simgesine tıklayarak kendi resminizi ekleyin.</a:t>
            </a:r>
          </a:p>
        </p:txBody>
      </p:sp>
      <p:sp>
        <p:nvSpPr>
          <p:cNvPr id="4" name="Slayt Numarası Yer Tutucusu 3"/>
          <p:cNvSpPr>
            <a:spLocks noGrp="1"/>
          </p:cNvSpPr>
          <p:nvPr>
            <p:ph type="sldNum" sz="quarter" idx="10"/>
          </p:nvPr>
        </p:nvSpPr>
        <p:spPr/>
        <p:txBody>
          <a:bodyPr rtlCol="0"/>
          <a:lstStyle/>
          <a:p>
            <a:pPr rtl="0"/>
            <a:fld id="{0A3C37BE-C303-496D-B5CD-85F2937540FC}" type="slidenum">
              <a:rPr lang="tr-TR" smtClean="0"/>
              <a:t>7</a:t>
            </a:fld>
            <a:endParaRPr lang="tr-TR"/>
          </a:p>
        </p:txBody>
      </p:sp>
    </p:spTree>
    <p:extLst>
      <p:ext uri="{BB962C8B-B14F-4D97-AF65-F5344CB8AC3E}">
        <p14:creationId xmlns:p14="http://schemas.microsoft.com/office/powerpoint/2010/main" val="2294148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b="1" i="1">
                <a:latin typeface="Arial" pitchFamily="34" charset="0"/>
                <a:cs typeface="Arial" pitchFamily="34" charset="0"/>
              </a:rPr>
              <a:t>NOT:</a:t>
            </a:r>
          </a:p>
          <a:p>
            <a:pPr rtl="0"/>
            <a:r>
              <a:rPr lang="tr-TR" i="1">
                <a:latin typeface="Arial" pitchFamily="34" charset="0"/>
                <a:cs typeface="Arial" pitchFamily="34" charset="0"/>
              </a:rPr>
              <a:t>Bu slayttaki resmi değiştirmek için resmi seçin ve silin. Sonra, yer tutucudaki Resimler simgesine tıklayarak kendi resminizi ekleyin.</a:t>
            </a:r>
          </a:p>
        </p:txBody>
      </p:sp>
      <p:sp>
        <p:nvSpPr>
          <p:cNvPr id="4" name="Slayt Numarası Yer Tutucusu 3"/>
          <p:cNvSpPr>
            <a:spLocks noGrp="1"/>
          </p:cNvSpPr>
          <p:nvPr>
            <p:ph type="sldNum" sz="quarter" idx="10"/>
          </p:nvPr>
        </p:nvSpPr>
        <p:spPr/>
        <p:txBody>
          <a:bodyPr rtlCol="0"/>
          <a:lstStyle/>
          <a:p>
            <a:pPr rtl="0"/>
            <a:fld id="{0A3C37BE-C303-496D-B5CD-85F2937540FC}" type="slidenum">
              <a:rPr lang="tr-TR" smtClean="0"/>
              <a:t>8</a:t>
            </a:fld>
            <a:endParaRPr lang="tr-TR"/>
          </a:p>
        </p:txBody>
      </p:sp>
    </p:spTree>
    <p:extLst>
      <p:ext uri="{BB962C8B-B14F-4D97-AF65-F5344CB8AC3E}">
        <p14:creationId xmlns:p14="http://schemas.microsoft.com/office/powerpoint/2010/main" val="3353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0A3C37BE-C303-496D-B5CD-85F2937540FC}" type="slidenum">
              <a:rPr lang="tr-TR" smtClean="0"/>
              <a:t>9</a:t>
            </a:fld>
            <a:endParaRPr lang="tr-TR"/>
          </a:p>
        </p:txBody>
      </p:sp>
    </p:spTree>
    <p:extLst>
      <p:ext uri="{BB962C8B-B14F-4D97-AF65-F5344CB8AC3E}">
        <p14:creationId xmlns:p14="http://schemas.microsoft.com/office/powerpoint/2010/main" val="144323968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pic>
        <p:nvPicPr>
          <p:cNvPr id="11" name="Resim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Başlık 1"/>
          <p:cNvSpPr>
            <a:spLocks noGrp="1"/>
          </p:cNvSpPr>
          <p:nvPr>
            <p:ph type="ctrTitle"/>
          </p:nvPr>
        </p:nvSpPr>
        <p:spPr>
          <a:xfrm>
            <a:off x="1104900" y="2292094"/>
            <a:ext cx="10096500" cy="2219691"/>
          </a:xfrm>
        </p:spPr>
        <p:txBody>
          <a:bodyPr rtlCol="0" anchor="ctr">
            <a:normAutofit/>
          </a:bodyPr>
          <a:lstStyle>
            <a:lvl1pPr algn="l">
              <a:defRPr sz="4400" cap="all" baseline="0"/>
            </a:lvl1pPr>
          </a:lstStyle>
          <a:p>
            <a:pPr rtl="0"/>
            <a:r>
              <a:rPr lang="tr-TR" noProof="0" smtClean="0"/>
              <a:t>Asıl başlık stili için tıklatın</a:t>
            </a:r>
            <a:endParaRPr lang="tr-TR" noProof="0"/>
          </a:p>
        </p:txBody>
      </p:sp>
      <p:sp>
        <p:nvSpPr>
          <p:cNvPr id="3" name="Alt Başlık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tıklatın</a:t>
            </a:r>
          </a:p>
        </p:txBody>
      </p:sp>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sp>
        <p:nvSpPr>
          <p:cNvPr id="4" name="Tarih Yer Tutucusu 3"/>
          <p:cNvSpPr>
            <a:spLocks noGrp="1"/>
          </p:cNvSpPr>
          <p:nvPr>
            <p:ph type="dt" sz="half" idx="10"/>
          </p:nvPr>
        </p:nvSpPr>
        <p:spPr/>
        <p:txBody>
          <a:bodyPr rtlCol="0"/>
          <a:lstStyle>
            <a:lvl1pPr>
              <a:defRPr baseline="0">
                <a:solidFill>
                  <a:schemeClr val="tx1">
                    <a:lumMod val="20000"/>
                    <a:lumOff val="80000"/>
                  </a:schemeClr>
                </a:solidFill>
              </a:defRPr>
            </a:lvl1pPr>
          </a:lstStyle>
          <a:p>
            <a:pPr rtl="0"/>
            <a:fld id="{31EF5A91-0799-4CE3-8893-DF3BCE720C1F}" type="datetime1">
              <a:rPr lang="tr-TR" noProof="0" smtClean="0"/>
              <a:t>24.10.2023</a:t>
            </a:fld>
            <a:endParaRPr lang="tr-TR" noProof="0"/>
          </a:p>
        </p:txBody>
      </p:sp>
      <p:sp>
        <p:nvSpPr>
          <p:cNvPr id="5" name="Alt Bilgi Yer Tutucusu 4"/>
          <p:cNvSpPr>
            <a:spLocks noGrp="1"/>
          </p:cNvSpPr>
          <p:nvPr>
            <p:ph type="ftr" sz="quarter" idx="11"/>
          </p:nvPr>
        </p:nvSpPr>
        <p:spPr/>
        <p:txBody>
          <a:bodyPr rtlCol="0"/>
          <a:lstStyle>
            <a:lvl1pPr>
              <a:defRPr baseline="0">
                <a:solidFill>
                  <a:schemeClr val="tx1">
                    <a:lumMod val="20000"/>
                    <a:lumOff val="80000"/>
                  </a:schemeClr>
                </a:solidFill>
              </a:defRPr>
            </a:lvl1pPr>
          </a:lstStyle>
          <a:p>
            <a:pPr rtl="0"/>
            <a:endParaRPr lang="tr-TR" noProof="0"/>
          </a:p>
        </p:txBody>
      </p:sp>
      <p:sp>
        <p:nvSpPr>
          <p:cNvPr id="6" name="Slayt Numarası Yer Tutucusu 5"/>
          <p:cNvSpPr>
            <a:spLocks noGrp="1"/>
          </p:cNvSpPr>
          <p:nvPr>
            <p:ph type="sldNum" sz="quarter" idx="12"/>
          </p:nvPr>
        </p:nvSpPr>
        <p:spPr/>
        <p:txBody>
          <a:bodyPr rtlCol="0"/>
          <a:lstStyle>
            <a:lvl1pPr>
              <a:defRPr baseline="0">
                <a:solidFill>
                  <a:schemeClr val="tx1">
                    <a:lumMod val="20000"/>
                    <a:lumOff val="80000"/>
                  </a:schemeClr>
                </a:solidFill>
              </a:defRPr>
            </a:lvl1pPr>
          </a:lstStyle>
          <a:p>
            <a:pPr rtl="0"/>
            <a:fld id="{0FF54DE5-C571-48E8-A5BC-B369434E2F44}" type="slidenum">
              <a:rPr lang="tr-TR" noProof="0" smtClean="0"/>
              <a:pPr/>
              <a:t>‹#›</a:t>
            </a:fld>
            <a:endParaRPr lang="tr-TR" noProof="0"/>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lstStyle>
            <a:lvl1pPr>
              <a:defRPr sz="3200"/>
            </a:lvl1pPr>
          </a:lstStyle>
          <a:p>
            <a:pPr rtl="0"/>
            <a:r>
              <a:rPr lang="tr-TR" noProof="0" smtClean="0"/>
              <a:t>Asıl başlık stili için tıklatın</a:t>
            </a:r>
            <a:endParaRPr lang="tr-TR" noProof="0"/>
          </a:p>
        </p:txBody>
      </p:sp>
      <p:sp>
        <p:nvSpPr>
          <p:cNvPr id="4" name="Metin Yer Tutucusu 3"/>
          <p:cNvSpPr>
            <a:spLocks noGrp="1"/>
          </p:cNvSpPr>
          <p:nvPr>
            <p:ph type="body" sz="half" idx="2"/>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düzenlemek için tıklatın</a:t>
            </a:r>
          </a:p>
        </p:txBody>
      </p:sp>
      <p:sp>
        <p:nvSpPr>
          <p:cNvPr id="3" name="Resim Yer Tutucusu 2" descr="Resim eklemek için boş yer tutucu. Yer tutucuya tıklayın ve eklemek istediğiniz resmi seçin."/>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smtClean="0"/>
              <a:t>Resim eklemek için simgeyi tıklatın</a:t>
            </a:r>
            <a:endParaRPr lang="tr-TR" noProof="0"/>
          </a:p>
        </p:txBody>
      </p:sp>
      <p:sp>
        <p:nvSpPr>
          <p:cNvPr id="5" name="Tarih Yer Tutucusu 4"/>
          <p:cNvSpPr>
            <a:spLocks noGrp="1"/>
          </p:cNvSpPr>
          <p:nvPr>
            <p:ph type="dt" sz="half" idx="10"/>
          </p:nvPr>
        </p:nvSpPr>
        <p:spPr/>
        <p:txBody>
          <a:bodyPr rtlCol="0"/>
          <a:lstStyle/>
          <a:p>
            <a:pPr rtl="0"/>
            <a:fld id="{F56E95D7-159C-4174-82AC-3613AAC46482}" type="datetime1">
              <a:rPr lang="tr-TR" noProof="0" smtClean="0"/>
              <a:t>24.10.2023</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a:t>‹#›</a:t>
            </a:fld>
            <a:endParaRPr lang="tr-TR" noProof="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a:p>
        </p:txBody>
      </p:sp>
      <p:sp>
        <p:nvSpPr>
          <p:cNvPr id="3" name="Dikey Metin Yer Tutucusu 2"/>
          <p:cNvSpPr>
            <a:spLocks noGrp="1"/>
          </p:cNvSpPr>
          <p:nvPr>
            <p:ph type="body" orient="vert" idx="1"/>
          </p:nvPr>
        </p:nvSpPr>
        <p:spPr/>
        <p:txBody>
          <a:bodyPr vert="eaVert"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4" name="Tarih Yer Tutucusu 3"/>
          <p:cNvSpPr>
            <a:spLocks noGrp="1"/>
          </p:cNvSpPr>
          <p:nvPr>
            <p:ph type="dt" sz="half" idx="10"/>
          </p:nvPr>
        </p:nvSpPr>
        <p:spPr/>
        <p:txBody>
          <a:bodyPr rtlCol="0"/>
          <a:lstStyle/>
          <a:p>
            <a:pPr rtl="0"/>
            <a:fld id="{271C3428-98D3-4BD8-A032-0DD45BF27FDB}" type="datetime1">
              <a:rPr lang="tr-TR" noProof="0" smtClean="0"/>
              <a:t>24.10.2023</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a:t>‹#›</a:t>
            </a:fld>
            <a:endParaRPr lang="tr-TR" noProof="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372600" y="365125"/>
            <a:ext cx="1714500" cy="5811838"/>
          </a:xfrm>
        </p:spPr>
        <p:txBody>
          <a:bodyPr vert="eaVert" rtlCol="0"/>
          <a:lstStyle/>
          <a:p>
            <a:pPr rtl="0"/>
            <a:r>
              <a:rPr lang="tr-TR" noProof="0" smtClean="0"/>
              <a:t>Asıl başlık stili için tıklatın</a:t>
            </a:r>
            <a:endParaRPr lang="tr-TR" noProof="0"/>
          </a:p>
        </p:txBody>
      </p:sp>
      <p:sp>
        <p:nvSpPr>
          <p:cNvPr id="3" name="Dikey Metin Yer Tutucusu 2"/>
          <p:cNvSpPr>
            <a:spLocks noGrp="1"/>
          </p:cNvSpPr>
          <p:nvPr>
            <p:ph type="body" orient="vert" idx="1"/>
          </p:nvPr>
        </p:nvSpPr>
        <p:spPr>
          <a:xfrm>
            <a:off x="1104900" y="365125"/>
            <a:ext cx="8098896" cy="5811838"/>
          </a:xfrm>
        </p:spPr>
        <p:txBody>
          <a:bodyPr vert="eaVert"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4" name="Tarih Yer Tutucusu 3"/>
          <p:cNvSpPr>
            <a:spLocks noGrp="1"/>
          </p:cNvSpPr>
          <p:nvPr>
            <p:ph type="dt" sz="half" idx="10"/>
          </p:nvPr>
        </p:nvSpPr>
        <p:spPr/>
        <p:txBody>
          <a:bodyPr rtlCol="0"/>
          <a:lstStyle/>
          <a:p>
            <a:pPr rtl="0"/>
            <a:fld id="{25356B25-3FB7-4880-9BA4-27C0F94465FF}" type="datetime1">
              <a:rPr lang="tr-TR" noProof="0" smtClean="0"/>
              <a:t>24.10.2023</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a:t>‹#›</a:t>
            </a:fld>
            <a:endParaRPr lang="tr-TR" noProof="0"/>
          </a:p>
        </p:txBody>
      </p:sp>
      <p:grpSp>
        <p:nvGrpSpPr>
          <p:cNvPr id="7" name="Grup 6"/>
          <p:cNvGrpSpPr/>
          <p:nvPr/>
        </p:nvGrpSpPr>
        <p:grpSpPr>
          <a:xfrm rot="5400000">
            <a:off x="6514047" y="3228843"/>
            <a:ext cx="5632704" cy="84403"/>
            <a:chOff x="1073150" y="1219201"/>
            <a:chExt cx="10058400" cy="63125"/>
          </a:xfrm>
        </p:grpSpPr>
        <p:cxnSp>
          <p:nvCxnSpPr>
            <p:cNvPr id="8" name="Düz Bağlayıcı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a:p>
        </p:txBody>
      </p:sp>
      <p:sp>
        <p:nvSpPr>
          <p:cNvPr id="3" name="İçerik Yer Tutucusu 2"/>
          <p:cNvSpPr>
            <a:spLocks noGrp="1"/>
          </p:cNvSpPr>
          <p:nvPr>
            <p:ph idx="1"/>
          </p:nvPr>
        </p:nvSpPr>
        <p:spPr/>
        <p:txBody>
          <a:bodyPr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4" name="Tarih Yer Tutucusu 3"/>
          <p:cNvSpPr>
            <a:spLocks noGrp="1"/>
          </p:cNvSpPr>
          <p:nvPr>
            <p:ph type="dt" sz="half" idx="10"/>
          </p:nvPr>
        </p:nvSpPr>
        <p:spPr/>
        <p:txBody>
          <a:bodyPr rtlCol="0"/>
          <a:lstStyle/>
          <a:p>
            <a:pPr rtl="0"/>
            <a:fld id="{03E186AE-8D35-4729-91C0-26E7167BF293}" type="datetime1">
              <a:rPr lang="tr-TR" noProof="0" smtClean="0"/>
              <a:t>24.10.2023</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a:t>‹#›</a:t>
            </a:fld>
            <a:endParaRPr lang="tr-TR" noProof="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esimli 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104900" y="2292094"/>
            <a:ext cx="5734050" cy="2219691"/>
          </a:xfrm>
        </p:spPr>
        <p:txBody>
          <a:bodyPr rtlCol="0" anchor="ctr">
            <a:normAutofit/>
          </a:bodyPr>
          <a:lstStyle>
            <a:lvl1pPr algn="l">
              <a:defRPr sz="4400" cap="all" baseline="0"/>
            </a:lvl1pPr>
          </a:lstStyle>
          <a:p>
            <a:pPr rtl="0"/>
            <a:r>
              <a:rPr lang="tr-TR" noProof="0" smtClean="0"/>
              <a:t>Asıl başlık stili için tıklatın</a:t>
            </a:r>
            <a:endParaRPr lang="tr-TR" noProof="0"/>
          </a:p>
        </p:txBody>
      </p:sp>
      <p:sp>
        <p:nvSpPr>
          <p:cNvPr id="3" name="Alt Başlık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tıklatın</a:t>
            </a:r>
          </a:p>
        </p:txBody>
      </p:sp>
      <p:sp>
        <p:nvSpPr>
          <p:cNvPr id="11" name="Resim Yer Tutucusu 10" descr="Resim eklemek için boş yer tutucu. Yer tutucuya tıklayın ve eklemek istediğiniz resmi seçin."/>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tr-TR" noProof="0" smtClean="0"/>
              <a:t>Resim eklemek için simgeyi tıklatın</a:t>
            </a:r>
            <a:endParaRPr lang="tr-TR" noProof="0"/>
          </a:p>
        </p:txBody>
      </p:sp>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grpSp>
        <p:nvGrpSpPr>
          <p:cNvPr id="14" name="Grup 13"/>
          <p:cNvGrpSpPr/>
          <p:nvPr/>
        </p:nvGrpSpPr>
        <p:grpSpPr>
          <a:xfrm>
            <a:off x="0" y="1143000"/>
            <a:ext cx="12192000" cy="63125"/>
            <a:chOff x="507492" y="1501519"/>
            <a:chExt cx="8129016" cy="63125"/>
          </a:xfrm>
        </p:grpSpPr>
        <p:cxnSp>
          <p:nvCxnSpPr>
            <p:cNvPr id="15" name="Düz Bağlayıcı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Resim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up 12"/>
          <p:cNvGrpSpPr/>
          <p:nvPr/>
        </p:nvGrpSpPr>
        <p:grpSpPr>
          <a:xfrm rot="10800000">
            <a:off x="0" y="5645510"/>
            <a:ext cx="12192000" cy="63125"/>
            <a:chOff x="507492" y="1501519"/>
            <a:chExt cx="8129016" cy="63125"/>
          </a:xfrm>
        </p:grpSpPr>
        <p:cxnSp>
          <p:nvCxnSpPr>
            <p:cNvPr id="17" name="Düz Bağlayıcı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8" name="Grup 7"/>
          <p:cNvGrpSpPr/>
          <p:nvPr/>
        </p:nvGrpSpPr>
        <p:grpSpPr>
          <a:xfrm>
            <a:off x="0" y="2514600"/>
            <a:ext cx="12192000" cy="3194035"/>
            <a:chOff x="647402" y="2514600"/>
            <a:chExt cx="10838688" cy="3194035"/>
          </a:xfrm>
        </p:grpSpPr>
        <p:grpSp>
          <p:nvGrpSpPr>
            <p:cNvPr id="9" name="Grup 8"/>
            <p:cNvGrpSpPr/>
            <p:nvPr/>
          </p:nvGrpSpPr>
          <p:grpSpPr>
            <a:xfrm>
              <a:off x="647402" y="2514600"/>
              <a:ext cx="10838688" cy="63125"/>
              <a:chOff x="507492" y="1501519"/>
              <a:chExt cx="8129016" cy="63125"/>
            </a:xfrm>
          </p:grpSpPr>
          <p:cxnSp>
            <p:nvCxnSpPr>
              <p:cNvPr id="14" name="Düz Bağlayıcı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Dikdörtgen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grpSp>
          <p:nvGrpSpPr>
            <p:cNvPr id="11" name="Grup 10"/>
            <p:cNvGrpSpPr/>
            <p:nvPr/>
          </p:nvGrpSpPr>
          <p:grpSpPr>
            <a:xfrm rot="10800000">
              <a:off x="647402" y="5645510"/>
              <a:ext cx="10838688" cy="63125"/>
              <a:chOff x="507492" y="1501519"/>
              <a:chExt cx="8129016" cy="63125"/>
            </a:xfrm>
          </p:grpSpPr>
          <p:cxnSp>
            <p:nvCxnSpPr>
              <p:cNvPr id="12" name="Düz Bağlayıcı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Resim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Başlık 1"/>
          <p:cNvSpPr>
            <a:spLocks noGrp="1"/>
          </p:cNvSpPr>
          <p:nvPr>
            <p:ph type="title"/>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tr-TR" noProof="0" smtClean="0"/>
              <a:t>Asıl başlık stili için tıklatın</a:t>
            </a:r>
            <a:endParaRPr lang="tr-TR" noProof="0"/>
          </a:p>
        </p:txBody>
      </p:sp>
      <p:sp>
        <p:nvSpPr>
          <p:cNvPr id="3" name="Metin Yer Tutucusu 2"/>
          <p:cNvSpPr>
            <a:spLocks noGrp="1"/>
          </p:cNvSpPr>
          <p:nvPr>
            <p:ph type="body" idx="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smtClean="0"/>
              <a:t>Asıl metin stillerini düzenlemek için tıklatın</a:t>
            </a:r>
          </a:p>
        </p:txBody>
      </p:sp>
      <p:sp>
        <p:nvSpPr>
          <p:cNvPr id="4" name="Tarih Yer Tutucusu 3"/>
          <p:cNvSpPr>
            <a:spLocks noGrp="1"/>
          </p:cNvSpPr>
          <p:nvPr>
            <p:ph type="dt" sz="half" idx="10"/>
          </p:nvPr>
        </p:nvSpPr>
        <p:spPr/>
        <p:txBody>
          <a:bodyPr rtlCol="0"/>
          <a:lstStyle/>
          <a:p>
            <a:pPr rtl="0"/>
            <a:fld id="{CF750C6C-412C-489F-8BAC-18D550D6942B}" type="datetime1">
              <a:rPr lang="tr-TR" noProof="0" smtClean="0"/>
              <a:t>24.10.2023</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a:t>‹#›</a:t>
            </a:fld>
            <a:endParaRPr lang="tr-TR" noProof="0"/>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a:p>
        </p:txBody>
      </p:sp>
      <p:sp>
        <p:nvSpPr>
          <p:cNvPr id="3" name="İçerik Yer Tutucusu 2"/>
          <p:cNvSpPr>
            <a:spLocks noGrp="1"/>
          </p:cNvSpPr>
          <p:nvPr>
            <p:ph sz="half" idx="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4" name="İçerik Yer Tutucusu 3"/>
          <p:cNvSpPr>
            <a:spLocks noGrp="1"/>
          </p:cNvSpPr>
          <p:nvPr>
            <p:ph sz="half" idx="2"/>
          </p:nvPr>
        </p:nvSpPr>
        <p:spPr>
          <a:xfrm>
            <a:off x="6172200" y="1600200"/>
            <a:ext cx="4914900" cy="4571999"/>
          </a:xfrm>
        </p:spPr>
        <p:txBody>
          <a:bodyPr rtlCol="0"/>
          <a:lstStyle>
            <a:lvl5pPr>
              <a:defRPr/>
            </a:lvl5pPr>
            <a:lvl6pPr>
              <a:defRPr/>
            </a:lvl6pPr>
            <a:lvl7pPr>
              <a:defRPr/>
            </a:lvl7pPr>
            <a:lvl8pPr>
              <a:defRPr/>
            </a:lvl8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5" name="Tarih Yer Tutucusu 4"/>
          <p:cNvSpPr>
            <a:spLocks noGrp="1"/>
          </p:cNvSpPr>
          <p:nvPr>
            <p:ph type="dt" sz="half" idx="10"/>
          </p:nvPr>
        </p:nvSpPr>
        <p:spPr/>
        <p:txBody>
          <a:bodyPr rtlCol="0"/>
          <a:lstStyle/>
          <a:p>
            <a:pPr rtl="0"/>
            <a:fld id="{90FEC8AD-8A50-473B-BF04-9574F76C88CE}" type="datetime1">
              <a:rPr lang="tr-TR" noProof="0" smtClean="0"/>
              <a:t>24.10.2023</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a:t>‹#›</a:t>
            </a:fld>
            <a:endParaRPr lang="tr-TR" noProof="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a:p>
        </p:txBody>
      </p:sp>
      <p:sp>
        <p:nvSpPr>
          <p:cNvPr id="3" name="Metin Yer Tutucusu 2"/>
          <p:cNvSpPr>
            <a:spLocks noGrp="1"/>
          </p:cNvSpPr>
          <p:nvPr>
            <p:ph type="body" idx="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4" name="İçerik Yer Tutucusu 3"/>
          <p:cNvSpPr>
            <a:spLocks noGrp="1"/>
          </p:cNvSpPr>
          <p:nvPr>
            <p:ph sz="half" idx="2"/>
          </p:nvPr>
        </p:nvSpPr>
        <p:spPr>
          <a:xfrm>
            <a:off x="1104900" y="2424112"/>
            <a:ext cx="4919472" cy="3748088"/>
          </a:xfrm>
        </p:spPr>
        <p:txBody>
          <a:bodyPr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5" name="Metin Yer Tutucusu 4"/>
          <p:cNvSpPr>
            <a:spLocks noGrp="1"/>
          </p:cNvSpPr>
          <p:nvPr>
            <p:ph type="body" sz="quarter" idx="3"/>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6" name="İçerik Yer Tutucusu 5"/>
          <p:cNvSpPr>
            <a:spLocks noGrp="1"/>
          </p:cNvSpPr>
          <p:nvPr>
            <p:ph sz="quarter" idx="4"/>
          </p:nvPr>
        </p:nvSpPr>
        <p:spPr>
          <a:xfrm>
            <a:off x="6166110" y="2424112"/>
            <a:ext cx="4919472" cy="3748088"/>
          </a:xfrm>
        </p:spPr>
        <p:txBody>
          <a:bodyPr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7" name="Tarih Yer Tutucusu 6"/>
          <p:cNvSpPr>
            <a:spLocks noGrp="1"/>
          </p:cNvSpPr>
          <p:nvPr>
            <p:ph type="dt" sz="half" idx="10"/>
          </p:nvPr>
        </p:nvSpPr>
        <p:spPr/>
        <p:txBody>
          <a:bodyPr rtlCol="0"/>
          <a:lstStyle/>
          <a:p>
            <a:pPr rtl="0"/>
            <a:fld id="{8F97211E-2B8D-4E6B-8A37-6BBFCD26F52E}" type="datetime1">
              <a:rPr lang="tr-TR" noProof="0" smtClean="0"/>
              <a:t>24.10.2023</a:t>
            </a:fld>
            <a:endParaRPr lang="tr-TR" noProof="0"/>
          </a:p>
        </p:txBody>
      </p:sp>
      <p:sp>
        <p:nvSpPr>
          <p:cNvPr id="8" name="Alt Bilgi Yer Tutucusu 7"/>
          <p:cNvSpPr>
            <a:spLocks noGrp="1"/>
          </p:cNvSpPr>
          <p:nvPr>
            <p:ph type="ftr" sz="quarter" idx="11"/>
          </p:nvPr>
        </p:nvSpPr>
        <p:spPr/>
        <p:txBody>
          <a:bodyPr rtlCol="0"/>
          <a:lstStyle/>
          <a:p>
            <a:pPr rtl="0"/>
            <a:endParaRPr lang="tr-TR" noProof="0"/>
          </a:p>
        </p:txBody>
      </p:sp>
      <p:sp>
        <p:nvSpPr>
          <p:cNvPr id="9" name="Slayt Numarası Yer Tutucusu 8"/>
          <p:cNvSpPr>
            <a:spLocks noGrp="1"/>
          </p:cNvSpPr>
          <p:nvPr>
            <p:ph type="sldNum" sz="quarter" idx="12"/>
          </p:nvPr>
        </p:nvSpPr>
        <p:spPr/>
        <p:txBody>
          <a:bodyPr rtlCol="0"/>
          <a:lstStyle/>
          <a:p>
            <a:pPr rtl="0"/>
            <a:fld id="{0FF54DE5-C571-48E8-A5BC-B369434E2F44}" type="slidenum">
              <a:rPr lang="tr-TR" noProof="0"/>
              <a:t>‹#›</a:t>
            </a:fld>
            <a:endParaRPr lang="tr-TR" noProof="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a:p>
        </p:txBody>
      </p:sp>
      <p:sp>
        <p:nvSpPr>
          <p:cNvPr id="3" name="Tarih Yer Tutucusu 2"/>
          <p:cNvSpPr>
            <a:spLocks noGrp="1"/>
          </p:cNvSpPr>
          <p:nvPr>
            <p:ph type="dt" sz="half" idx="10"/>
          </p:nvPr>
        </p:nvSpPr>
        <p:spPr/>
        <p:txBody>
          <a:bodyPr rtlCol="0"/>
          <a:lstStyle/>
          <a:p>
            <a:pPr rtl="0"/>
            <a:fld id="{712A8323-63D4-40B4-A3E2-9C0E1664D8F8}" type="datetime1">
              <a:rPr lang="tr-TR" noProof="0" smtClean="0"/>
              <a:t>24.10.2023</a:t>
            </a:fld>
            <a:endParaRPr lang="tr-TR" noProof="0"/>
          </a:p>
        </p:txBody>
      </p:sp>
      <p:sp>
        <p:nvSpPr>
          <p:cNvPr id="4" name="Alt Bilgi Yer Tutucusu 3"/>
          <p:cNvSpPr>
            <a:spLocks noGrp="1"/>
          </p:cNvSpPr>
          <p:nvPr>
            <p:ph type="ftr" sz="quarter" idx="11"/>
          </p:nvPr>
        </p:nvSpPr>
        <p:spPr/>
        <p:txBody>
          <a:bodyPr rtlCol="0"/>
          <a:lstStyle/>
          <a:p>
            <a:pPr rtl="0"/>
            <a:endParaRPr lang="tr-TR" noProof="0"/>
          </a:p>
        </p:txBody>
      </p:sp>
      <p:sp>
        <p:nvSpPr>
          <p:cNvPr id="5" name="Slayt Numarası Yer Tutucusu 4"/>
          <p:cNvSpPr>
            <a:spLocks noGrp="1"/>
          </p:cNvSpPr>
          <p:nvPr>
            <p:ph type="sldNum" sz="quarter" idx="12"/>
          </p:nvPr>
        </p:nvSpPr>
        <p:spPr/>
        <p:txBody>
          <a:bodyPr rtlCol="0"/>
          <a:lstStyle/>
          <a:p>
            <a:pPr rtl="0"/>
            <a:fld id="{0FF54DE5-C571-48E8-A5BC-B369434E2F44}" type="slidenum">
              <a:rPr lang="tr-TR" noProof="0"/>
              <a:t>‹#›</a:t>
            </a:fld>
            <a:endParaRPr lang="tr-TR" noProof="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D539C7CD-F92D-4811-A07F-670D486E3373}" type="datetime1">
              <a:rPr lang="tr-TR" noProof="0" smtClean="0"/>
              <a:t>24.10.2023</a:t>
            </a:fld>
            <a:endParaRPr lang="tr-TR" noProof="0"/>
          </a:p>
        </p:txBody>
      </p:sp>
      <p:sp>
        <p:nvSpPr>
          <p:cNvPr id="3" name="Alt Bilgi Yer Tutucusu 2"/>
          <p:cNvSpPr>
            <a:spLocks noGrp="1"/>
          </p:cNvSpPr>
          <p:nvPr>
            <p:ph type="ftr" sz="quarter" idx="11"/>
          </p:nvPr>
        </p:nvSpPr>
        <p:spPr/>
        <p:txBody>
          <a:bodyPr rtlCol="0"/>
          <a:lstStyle/>
          <a:p>
            <a:pPr rtl="0"/>
            <a:endParaRPr lang="tr-TR" noProof="0"/>
          </a:p>
        </p:txBody>
      </p:sp>
      <p:sp>
        <p:nvSpPr>
          <p:cNvPr id="4" name="Slayt Numarası Yer Tutucusu 3"/>
          <p:cNvSpPr>
            <a:spLocks noGrp="1"/>
          </p:cNvSpPr>
          <p:nvPr>
            <p:ph type="sldNum" sz="quarter" idx="12"/>
          </p:nvPr>
        </p:nvSpPr>
        <p:spPr/>
        <p:txBody>
          <a:bodyPr rtlCol="0"/>
          <a:lstStyle/>
          <a:p>
            <a:pPr rtl="0"/>
            <a:fld id="{0FF54DE5-C571-48E8-A5BC-B369434E2F44}" type="slidenum">
              <a:rPr lang="tr-TR" noProof="0"/>
              <a:t>‹#›</a:t>
            </a:fld>
            <a:endParaRPr lang="tr-TR" noProof="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lstStyle>
            <a:lvl1pPr>
              <a:defRPr sz="3200"/>
            </a:lvl1pPr>
          </a:lstStyle>
          <a:p>
            <a:pPr rtl="0"/>
            <a:r>
              <a:rPr lang="tr-TR" noProof="0" smtClean="0"/>
              <a:t>Asıl başlık stili için tıklatın</a:t>
            </a:r>
            <a:endParaRPr lang="tr-TR" noProof="0"/>
          </a:p>
        </p:txBody>
      </p:sp>
      <p:sp>
        <p:nvSpPr>
          <p:cNvPr id="4" name="Metin Yer Tutucusu 3"/>
          <p:cNvSpPr>
            <a:spLocks noGrp="1"/>
          </p:cNvSpPr>
          <p:nvPr>
            <p:ph type="body" sz="half" idx="2"/>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düzenlemek için tıklatın</a:t>
            </a:r>
          </a:p>
        </p:txBody>
      </p:sp>
      <p:sp>
        <p:nvSpPr>
          <p:cNvPr id="3" name="İçerik Yer Tutucusu 2"/>
          <p:cNvSpPr>
            <a:spLocks noGrp="1"/>
          </p:cNvSpPr>
          <p:nvPr>
            <p:ph idx="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5" name="Tarih Yer Tutucusu 4"/>
          <p:cNvSpPr>
            <a:spLocks noGrp="1"/>
          </p:cNvSpPr>
          <p:nvPr>
            <p:ph type="dt" sz="half" idx="10"/>
          </p:nvPr>
        </p:nvSpPr>
        <p:spPr/>
        <p:txBody>
          <a:bodyPr rtlCol="0"/>
          <a:lstStyle/>
          <a:p>
            <a:pPr rtl="0"/>
            <a:fld id="{E0232D9F-D976-4514-8223-4E65A09DE921}" type="datetime1">
              <a:rPr lang="tr-TR" noProof="0" smtClean="0"/>
              <a:t>24.10.2023</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a:t>‹#›</a:t>
            </a:fld>
            <a:endParaRPr lang="tr-TR" noProof="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tr-TR" noProof="0"/>
              <a:t>Asıl başlık stilini düzenlemek için tıklayın</a:t>
            </a:r>
          </a:p>
        </p:txBody>
      </p:sp>
      <p:sp>
        <p:nvSpPr>
          <p:cNvPr id="3" name="Metin Yer Tutucusu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a:p>
            <a:pPr lvl="5" rtl="0"/>
            <a:r>
              <a:rPr lang="tr-TR" noProof="0"/>
              <a:t>Altıncı düzey</a:t>
            </a:r>
          </a:p>
          <a:p>
            <a:pPr lvl="6" rtl="0"/>
            <a:r>
              <a:rPr lang="tr-TR" noProof="0"/>
              <a:t>Yedinci düzey</a:t>
            </a:r>
          </a:p>
          <a:p>
            <a:pPr lvl="7" rtl="0"/>
            <a:r>
              <a:rPr lang="tr-TR" noProof="0"/>
              <a:t>Sekizinci düzey</a:t>
            </a:r>
          </a:p>
          <a:p>
            <a:pPr lvl="8" rtl="0"/>
            <a:r>
              <a:rPr lang="tr-TR" noProof="0"/>
              <a:t>Dokuzuncu düzey</a:t>
            </a:r>
          </a:p>
        </p:txBody>
      </p:sp>
      <p:sp>
        <p:nvSpPr>
          <p:cNvPr id="4" name="Tarih Yer Tutucusu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fld id="{DB5AC4CC-6084-4463-8B9F-17A631234D33}" type="datetime1">
              <a:rPr lang="tr-TR" noProof="0" smtClean="0"/>
              <a:t>24.10.2023</a:t>
            </a:fld>
            <a:endParaRPr lang="tr-TR" noProof="0">
              <a:latin typeface="Arial" panose="020B0604020202020204" pitchFamily="34" charset="0"/>
              <a:cs typeface="Arial" panose="020B0604020202020204" pitchFamily="34" charset="0"/>
            </a:endParaRPr>
          </a:p>
        </p:txBody>
      </p:sp>
      <p:sp>
        <p:nvSpPr>
          <p:cNvPr id="5" name="Alt Bilgi Yer Tutucusu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endParaRPr lang="tr-TR" noProof="0">
              <a:latin typeface="Arial" panose="020B0604020202020204" pitchFamily="34" charset="0"/>
              <a:cs typeface="Arial" panose="020B0604020202020204" pitchFamily="34" charset="0"/>
            </a:endParaRPr>
          </a:p>
        </p:txBody>
      </p:sp>
      <p:sp>
        <p:nvSpPr>
          <p:cNvPr id="6" name="Slayt Numarası Yer Tutucus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fld id="{0FF54DE5-C571-48E8-A5BC-B369434E2F44}" type="slidenum">
              <a:rPr lang="tr-TR" noProof="0" smtClean="0"/>
              <a:pPr/>
              <a:t>‹#›</a:t>
            </a:fld>
            <a:endParaRPr lang="tr-TR" noProof="0">
              <a:latin typeface="Arial" panose="020B0604020202020204" pitchFamily="34" charset="0"/>
              <a:cs typeface="Arial" panose="020B0604020202020204" pitchFamily="34" charset="0"/>
            </a:endParaRPr>
          </a:p>
        </p:txBody>
      </p:sp>
      <p:grpSp>
        <p:nvGrpSpPr>
          <p:cNvPr id="15" name="Grup 14"/>
          <p:cNvGrpSpPr/>
          <p:nvPr/>
        </p:nvGrpSpPr>
        <p:grpSpPr>
          <a:xfrm>
            <a:off x="1103376" y="1219201"/>
            <a:ext cx="9985248" cy="84403"/>
            <a:chOff x="1073150" y="1219201"/>
            <a:chExt cx="10058400" cy="63125"/>
          </a:xfrm>
        </p:grpSpPr>
        <p:cxnSp>
          <p:nvCxnSpPr>
            <p:cNvPr id="13" name="Düz Bağlayıcı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18" Type="http://schemas.openxmlformats.org/officeDocument/2006/relationships/diagramData" Target="../diagrams/data10.xml"/><Relationship Id="rId3" Type="http://schemas.openxmlformats.org/officeDocument/2006/relationships/diagramData" Target="../diagrams/data7.xml"/><Relationship Id="rId21" Type="http://schemas.openxmlformats.org/officeDocument/2006/relationships/diagramColors" Target="../diagrams/colors10.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14.xml"/><Relationship Id="rId16" Type="http://schemas.openxmlformats.org/officeDocument/2006/relationships/diagramColors" Target="../diagrams/colors9.xml"/><Relationship Id="rId20" Type="http://schemas.openxmlformats.org/officeDocument/2006/relationships/diagramQuickStyle" Target="../diagrams/quickStyle10.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19" Type="http://schemas.openxmlformats.org/officeDocument/2006/relationships/diagramLayout" Target="../diagrams/layout10.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 Id="rId22" Type="http://schemas.microsoft.com/office/2007/relationships/diagramDrawing" Target="../diagrams/drawing10.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18" Type="http://schemas.openxmlformats.org/officeDocument/2006/relationships/diagramData" Target="../diagrams/data14.xml"/><Relationship Id="rId3" Type="http://schemas.openxmlformats.org/officeDocument/2006/relationships/diagramData" Target="../diagrams/data11.xml"/><Relationship Id="rId21" Type="http://schemas.openxmlformats.org/officeDocument/2006/relationships/diagramColors" Target="../diagrams/colors14.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 Type="http://schemas.openxmlformats.org/officeDocument/2006/relationships/notesSlide" Target="../notesSlides/notesSlide15.xml"/><Relationship Id="rId16" Type="http://schemas.openxmlformats.org/officeDocument/2006/relationships/diagramColors" Target="../diagrams/colors13.xml"/><Relationship Id="rId20" Type="http://schemas.openxmlformats.org/officeDocument/2006/relationships/diagramQuickStyle" Target="../diagrams/quickStyle14.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diagramQuickStyle" Target="../diagrams/quickStyle13.xml"/><Relationship Id="rId10" Type="http://schemas.openxmlformats.org/officeDocument/2006/relationships/diagramQuickStyle" Target="../diagrams/quickStyle12.xml"/><Relationship Id="rId19" Type="http://schemas.openxmlformats.org/officeDocument/2006/relationships/diagramLayout" Target="../diagrams/layout14.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 Id="rId22" Type="http://schemas.microsoft.com/office/2007/relationships/diagramDrawing" Target="../diagrams/drawing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diagramData" Target="../diagrams/data17.xml"/><Relationship Id="rId18" Type="http://schemas.openxmlformats.org/officeDocument/2006/relationships/diagramData" Target="../diagrams/data18.xml"/><Relationship Id="rId3" Type="http://schemas.openxmlformats.org/officeDocument/2006/relationships/diagramData" Target="../diagrams/data15.xml"/><Relationship Id="rId21" Type="http://schemas.openxmlformats.org/officeDocument/2006/relationships/diagramColors" Target="../diagrams/colors18.xml"/><Relationship Id="rId7" Type="http://schemas.microsoft.com/office/2007/relationships/diagramDrawing" Target="../diagrams/drawing15.xml"/><Relationship Id="rId12" Type="http://schemas.microsoft.com/office/2007/relationships/diagramDrawing" Target="../diagrams/drawing16.xml"/><Relationship Id="rId17" Type="http://schemas.microsoft.com/office/2007/relationships/diagramDrawing" Target="../diagrams/drawing17.xml"/><Relationship Id="rId2" Type="http://schemas.openxmlformats.org/officeDocument/2006/relationships/notesSlide" Target="../notesSlides/notesSlide19.xml"/><Relationship Id="rId16" Type="http://schemas.openxmlformats.org/officeDocument/2006/relationships/diagramColors" Target="../diagrams/colors17.xml"/><Relationship Id="rId20" Type="http://schemas.openxmlformats.org/officeDocument/2006/relationships/diagramQuickStyle" Target="../diagrams/quickStyle18.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5" Type="http://schemas.openxmlformats.org/officeDocument/2006/relationships/diagramQuickStyle" Target="../diagrams/quickStyle17.xml"/><Relationship Id="rId10" Type="http://schemas.openxmlformats.org/officeDocument/2006/relationships/diagramQuickStyle" Target="../diagrams/quickStyle16.xml"/><Relationship Id="rId19" Type="http://schemas.openxmlformats.org/officeDocument/2006/relationships/diagramLayout" Target="../diagrams/layout18.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diagramLayout" Target="../diagrams/layout17.xml"/><Relationship Id="rId22" Type="http://schemas.microsoft.com/office/2007/relationships/diagramDrawing" Target="../diagrams/drawing18.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microsoft.com/office/2007/relationships/hdphoto" Target="../media/hdphoto4.wdp"/><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2.xml"/><Relationship Id="rId13" Type="http://schemas.openxmlformats.org/officeDocument/2006/relationships/diagramData" Target="../diagrams/data23.xml"/><Relationship Id="rId18" Type="http://schemas.openxmlformats.org/officeDocument/2006/relationships/diagramData" Target="../diagrams/data24.xml"/><Relationship Id="rId3" Type="http://schemas.openxmlformats.org/officeDocument/2006/relationships/diagramData" Target="../diagrams/data21.xml"/><Relationship Id="rId21" Type="http://schemas.openxmlformats.org/officeDocument/2006/relationships/diagramColors" Target="../diagrams/colors24.xml"/><Relationship Id="rId7" Type="http://schemas.microsoft.com/office/2007/relationships/diagramDrawing" Target="../diagrams/drawing21.xml"/><Relationship Id="rId12" Type="http://schemas.microsoft.com/office/2007/relationships/diagramDrawing" Target="../diagrams/drawing22.xml"/><Relationship Id="rId17" Type="http://schemas.microsoft.com/office/2007/relationships/diagramDrawing" Target="../diagrams/drawing23.xml"/><Relationship Id="rId2" Type="http://schemas.openxmlformats.org/officeDocument/2006/relationships/notesSlide" Target="../notesSlides/notesSlide25.xml"/><Relationship Id="rId16" Type="http://schemas.openxmlformats.org/officeDocument/2006/relationships/diagramColors" Target="../diagrams/colors23.xml"/><Relationship Id="rId20" Type="http://schemas.openxmlformats.org/officeDocument/2006/relationships/diagramQuickStyle" Target="../diagrams/quickStyle24.xml"/><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5" Type="http://schemas.openxmlformats.org/officeDocument/2006/relationships/diagramQuickStyle" Target="../diagrams/quickStyle23.xml"/><Relationship Id="rId10" Type="http://schemas.openxmlformats.org/officeDocument/2006/relationships/diagramQuickStyle" Target="../diagrams/quickStyle22.xml"/><Relationship Id="rId19" Type="http://schemas.openxmlformats.org/officeDocument/2006/relationships/diagramLayout" Target="../diagrams/layout24.xml"/><Relationship Id="rId4" Type="http://schemas.openxmlformats.org/officeDocument/2006/relationships/diagramLayout" Target="../diagrams/layout21.xml"/><Relationship Id="rId9" Type="http://schemas.openxmlformats.org/officeDocument/2006/relationships/diagramLayout" Target="../diagrams/layout22.xml"/><Relationship Id="rId14" Type="http://schemas.openxmlformats.org/officeDocument/2006/relationships/diagramLayout" Target="../diagrams/layout23.xml"/><Relationship Id="rId22" Type="http://schemas.microsoft.com/office/2007/relationships/diagramDrawing" Target="../diagrams/drawing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26.xml"/><Relationship Id="rId13" Type="http://schemas.openxmlformats.org/officeDocument/2006/relationships/diagramData" Target="../diagrams/data27.xml"/><Relationship Id="rId18" Type="http://schemas.openxmlformats.org/officeDocument/2006/relationships/diagramData" Target="../diagrams/data28.xml"/><Relationship Id="rId3" Type="http://schemas.openxmlformats.org/officeDocument/2006/relationships/diagramData" Target="../diagrams/data25.xml"/><Relationship Id="rId21" Type="http://schemas.openxmlformats.org/officeDocument/2006/relationships/diagramColors" Target="../diagrams/colors28.xml"/><Relationship Id="rId7" Type="http://schemas.microsoft.com/office/2007/relationships/diagramDrawing" Target="../diagrams/drawing25.xml"/><Relationship Id="rId12" Type="http://schemas.microsoft.com/office/2007/relationships/diagramDrawing" Target="../diagrams/drawing26.xml"/><Relationship Id="rId17" Type="http://schemas.microsoft.com/office/2007/relationships/diagramDrawing" Target="../diagrams/drawing27.xml"/><Relationship Id="rId2" Type="http://schemas.openxmlformats.org/officeDocument/2006/relationships/notesSlide" Target="../notesSlides/notesSlide29.xml"/><Relationship Id="rId16" Type="http://schemas.openxmlformats.org/officeDocument/2006/relationships/diagramColors" Target="../diagrams/colors27.xml"/><Relationship Id="rId20" Type="http://schemas.openxmlformats.org/officeDocument/2006/relationships/diagramQuickStyle" Target="../diagrams/quickStyle28.xml"/><Relationship Id="rId1" Type="http://schemas.openxmlformats.org/officeDocument/2006/relationships/slideLayout" Target="../slideLayouts/slideLayout2.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5" Type="http://schemas.openxmlformats.org/officeDocument/2006/relationships/diagramQuickStyle" Target="../diagrams/quickStyle27.xml"/><Relationship Id="rId10" Type="http://schemas.openxmlformats.org/officeDocument/2006/relationships/diagramQuickStyle" Target="../diagrams/quickStyle26.xml"/><Relationship Id="rId19" Type="http://schemas.openxmlformats.org/officeDocument/2006/relationships/diagramLayout" Target="../diagrams/layout28.xml"/><Relationship Id="rId4" Type="http://schemas.openxmlformats.org/officeDocument/2006/relationships/diagramLayout" Target="../diagrams/layout25.xml"/><Relationship Id="rId9" Type="http://schemas.openxmlformats.org/officeDocument/2006/relationships/diagramLayout" Target="../diagrams/layout26.xml"/><Relationship Id="rId14" Type="http://schemas.openxmlformats.org/officeDocument/2006/relationships/diagramLayout" Target="../diagrams/layout27.xml"/><Relationship Id="rId22" Type="http://schemas.microsoft.com/office/2007/relationships/diagramDrawing" Target="../diagrams/drawing28.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microsoft.com/office/2007/relationships/hdphoto" Target="../media/hdphoto6.wdp"/><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30.xml"/><Relationship Id="rId13" Type="http://schemas.openxmlformats.org/officeDocument/2006/relationships/diagramData" Target="../diagrams/data31.xml"/><Relationship Id="rId18" Type="http://schemas.openxmlformats.org/officeDocument/2006/relationships/diagramData" Target="../diagrams/data32.xml"/><Relationship Id="rId3" Type="http://schemas.openxmlformats.org/officeDocument/2006/relationships/diagramData" Target="../diagrams/data29.xml"/><Relationship Id="rId21" Type="http://schemas.openxmlformats.org/officeDocument/2006/relationships/diagramColors" Target="../diagrams/colors32.xml"/><Relationship Id="rId7" Type="http://schemas.microsoft.com/office/2007/relationships/diagramDrawing" Target="../diagrams/drawing29.xml"/><Relationship Id="rId12" Type="http://schemas.microsoft.com/office/2007/relationships/diagramDrawing" Target="../diagrams/drawing30.xml"/><Relationship Id="rId17" Type="http://schemas.microsoft.com/office/2007/relationships/diagramDrawing" Target="../diagrams/drawing31.xml"/><Relationship Id="rId2" Type="http://schemas.openxmlformats.org/officeDocument/2006/relationships/notesSlide" Target="../notesSlides/notesSlide33.xml"/><Relationship Id="rId16" Type="http://schemas.openxmlformats.org/officeDocument/2006/relationships/diagramColors" Target="../diagrams/colors31.xml"/><Relationship Id="rId20" Type="http://schemas.openxmlformats.org/officeDocument/2006/relationships/diagramQuickStyle" Target="../diagrams/quickStyle32.xml"/><Relationship Id="rId1" Type="http://schemas.openxmlformats.org/officeDocument/2006/relationships/slideLayout" Target="../slideLayouts/slideLayout2.xml"/><Relationship Id="rId6" Type="http://schemas.openxmlformats.org/officeDocument/2006/relationships/diagramColors" Target="../diagrams/colors29.xml"/><Relationship Id="rId11" Type="http://schemas.openxmlformats.org/officeDocument/2006/relationships/diagramColors" Target="../diagrams/colors30.xml"/><Relationship Id="rId5" Type="http://schemas.openxmlformats.org/officeDocument/2006/relationships/diagramQuickStyle" Target="../diagrams/quickStyle29.xml"/><Relationship Id="rId15" Type="http://schemas.openxmlformats.org/officeDocument/2006/relationships/diagramQuickStyle" Target="../diagrams/quickStyle31.xml"/><Relationship Id="rId10" Type="http://schemas.openxmlformats.org/officeDocument/2006/relationships/diagramQuickStyle" Target="../diagrams/quickStyle30.xml"/><Relationship Id="rId19" Type="http://schemas.openxmlformats.org/officeDocument/2006/relationships/diagramLayout" Target="../diagrams/layout32.xml"/><Relationship Id="rId4" Type="http://schemas.openxmlformats.org/officeDocument/2006/relationships/diagramLayout" Target="../diagrams/layout29.xml"/><Relationship Id="rId9" Type="http://schemas.openxmlformats.org/officeDocument/2006/relationships/diagramLayout" Target="../diagrams/layout30.xml"/><Relationship Id="rId14" Type="http://schemas.openxmlformats.org/officeDocument/2006/relationships/diagramLayout" Target="../diagrams/layout31.xml"/><Relationship Id="rId22" Type="http://schemas.microsoft.com/office/2007/relationships/diagramDrawing" Target="../diagrams/drawing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strateji.ozal.edu.tr/wp-content/uploads/sites/48/2023/10/Malatya-Turgut-O%CC%88zal-U%CC%88niversitesi-I%CC%87c%CC%A7-Kontrol-Standartlari-Uyum-Eylem-Plani-S%CC%A7ubat-2022.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microsoft.com/office/2007/relationships/diagramDrawing" Target="../diagrams/drawing43.xml"/><Relationship Id="rId3" Type="http://schemas.openxmlformats.org/officeDocument/2006/relationships/image" Target="../media/image3.png"/><Relationship Id="rId7" Type="http://schemas.openxmlformats.org/officeDocument/2006/relationships/diagramColors" Target="../diagrams/colors43.xm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diagramQuickStyle" Target="../diagrams/quickStyle43.xml"/><Relationship Id="rId5" Type="http://schemas.openxmlformats.org/officeDocument/2006/relationships/diagramLayout" Target="../diagrams/layout43.xml"/><Relationship Id="rId4" Type="http://schemas.openxmlformats.org/officeDocument/2006/relationships/diagramData" Target="../diagrams/data43.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ctrTitle"/>
          </p:nvPr>
        </p:nvSpPr>
        <p:spPr>
          <a:xfrm>
            <a:off x="1046711" y="2641229"/>
            <a:ext cx="4886325" cy="2375156"/>
          </a:xfrm>
        </p:spPr>
        <p:txBody>
          <a:bodyPr rtlCol="0" anchor="ctr">
            <a:normAutofit fontScale="90000"/>
          </a:bodyPr>
          <a:lstStyle/>
          <a:p>
            <a:pPr algn="ctr"/>
            <a:r>
              <a:rPr lang="tr-TR" dirty="0"/>
              <a:t>İÇ KONTROL İZLEME VE DEĞERLENDİRME </a:t>
            </a:r>
            <a:r>
              <a:rPr lang="tr-TR" dirty="0" smtClean="0"/>
              <a:t>RAPORU</a:t>
            </a:r>
            <a:br>
              <a:rPr lang="tr-TR" dirty="0" smtClean="0"/>
            </a:br>
            <a:r>
              <a:rPr lang="tr-TR" dirty="0" smtClean="0"/>
              <a:t>(2022)</a:t>
            </a:r>
            <a:br>
              <a:rPr lang="tr-TR" dirty="0" smtClean="0"/>
            </a:br>
            <a:endParaRPr lang="tr-TR"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1" y="1233895"/>
            <a:ext cx="6066324" cy="4400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5925" y="676275"/>
            <a:ext cx="10477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16280" y="169841"/>
            <a:ext cx="996339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dirty="0" smtClean="0"/>
              <a:t>SORU FORMUNUN DEĞERLENDİRİLMESİ </a:t>
            </a:r>
            <a:endParaRPr lang="tr-TR" b="1" dirty="0">
              <a:ln w="900" cmpd="sng">
                <a:solidFill>
                  <a:schemeClr val="accent1">
                    <a:satMod val="190000"/>
                    <a:alpha val="55000"/>
                  </a:schemeClr>
                </a:solidFill>
                <a:prstDash val="solid"/>
              </a:ln>
              <a:solidFill>
                <a:sysClr val="windowText" lastClr="000000"/>
              </a:solidFill>
              <a:effectLst>
                <a:innerShdw blurRad="101600" dist="76200" dir="5400000">
                  <a:schemeClr val="accent1">
                    <a:satMod val="190000"/>
                    <a:tint val="100000"/>
                    <a:alpha val="74000"/>
                  </a:schemeClr>
                </a:innerShdw>
              </a:effectLst>
            </a:endParaRPr>
          </a:p>
        </p:txBody>
      </p:sp>
      <p:graphicFrame>
        <p:nvGraphicFramePr>
          <p:cNvPr id="4" name="Diyagram 3"/>
          <p:cNvGraphicFramePr/>
          <p:nvPr>
            <p:extLst>
              <p:ext uri="{D42A27DB-BD31-4B8C-83A1-F6EECF244321}">
                <p14:modId xmlns:p14="http://schemas.microsoft.com/office/powerpoint/2010/main" val="653375566"/>
              </p:ext>
            </p:extLst>
          </p:nvPr>
        </p:nvGraphicFramePr>
        <p:xfrm>
          <a:off x="1276597" y="1723377"/>
          <a:ext cx="9642764" cy="436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ikdörtgen 2"/>
          <p:cNvSpPr/>
          <p:nvPr/>
        </p:nvSpPr>
        <p:spPr>
          <a:xfrm>
            <a:off x="1276597" y="2725012"/>
            <a:ext cx="9642764" cy="2800767"/>
          </a:xfrm>
          <a:prstGeom prst="rect">
            <a:avLst/>
          </a:prstGeom>
        </p:spPr>
        <p:txBody>
          <a:bodyPr wrap="square">
            <a:spAutoFit/>
          </a:bodyPr>
          <a:lstStyle/>
          <a:p>
            <a:pPr indent="457200" algn="just">
              <a:spcAft>
                <a:spcPts val="0"/>
              </a:spcAft>
            </a:pPr>
            <a:r>
              <a:rPr lang="tr-TR" b="1" i="1" dirty="0">
                <a:latin typeface="Causten"/>
                <a:ea typeface="Times New Roman" panose="02020603050405020304" pitchFamily="18" charset="0"/>
                <a:cs typeface="Times New Roman" panose="02020603050405020304" pitchFamily="18" charset="0"/>
              </a:rPr>
              <a:t>Evet</a:t>
            </a:r>
            <a:r>
              <a:rPr lang="tr-TR" dirty="0">
                <a:latin typeface="Causten"/>
                <a:ea typeface="Times New Roman" panose="02020603050405020304" pitchFamily="18" charset="0"/>
                <a:cs typeface="Times New Roman" panose="02020603050405020304" pitchFamily="18" charset="0"/>
              </a:rPr>
              <a:t>,</a:t>
            </a:r>
            <a:r>
              <a:rPr lang="tr-TR" spc="5"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ilgili</a:t>
            </a:r>
            <a:r>
              <a:rPr lang="tr-TR" spc="15"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soruda</a:t>
            </a:r>
            <a:r>
              <a:rPr lang="tr-TR" spc="5"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sözü</a:t>
            </a:r>
            <a:r>
              <a:rPr lang="tr-TR" spc="10"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edilen</a:t>
            </a:r>
            <a:r>
              <a:rPr lang="tr-TR" spc="10"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konuların</a:t>
            </a:r>
            <a:r>
              <a:rPr lang="tr-TR" spc="25"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birimde</a:t>
            </a:r>
            <a:r>
              <a:rPr lang="tr-TR" spc="5"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gereken</a:t>
            </a:r>
            <a:r>
              <a:rPr lang="tr-TR" spc="15"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şekilde</a:t>
            </a:r>
            <a:r>
              <a:rPr lang="tr-TR" spc="20"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anlaşıldığı</a:t>
            </a:r>
            <a:r>
              <a:rPr lang="tr-TR" spc="15"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ve</a:t>
            </a:r>
            <a:r>
              <a:rPr lang="tr-TR" spc="-285"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uygulandığı</a:t>
            </a:r>
            <a:r>
              <a:rPr lang="tr-TR" spc="-5"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anlamına gelmektedir.</a:t>
            </a:r>
            <a:endParaRPr lang="tr-TR" sz="1600" dirty="0">
              <a:latin typeface="Causten"/>
              <a:ea typeface="Times New Roman" panose="02020603050405020304" pitchFamily="18" charset="0"/>
              <a:cs typeface="Times New Roman" panose="02020603050405020304" pitchFamily="18" charset="0"/>
            </a:endParaRPr>
          </a:p>
          <a:p>
            <a:pPr indent="457200" algn="just">
              <a:spcAft>
                <a:spcPts val="0"/>
              </a:spcAft>
            </a:pPr>
            <a:r>
              <a:rPr lang="tr-TR" dirty="0">
                <a:latin typeface="Causten"/>
                <a:ea typeface="Times New Roman" panose="02020603050405020304" pitchFamily="18" charset="0"/>
                <a:cs typeface="Times New Roman" panose="02020603050405020304" pitchFamily="18" charset="0"/>
              </a:rPr>
              <a:t> </a:t>
            </a:r>
            <a:endParaRPr lang="tr-TR" sz="1600" dirty="0">
              <a:latin typeface="Causten"/>
              <a:ea typeface="Times New Roman" panose="02020603050405020304" pitchFamily="18" charset="0"/>
              <a:cs typeface="Times New Roman" panose="02020603050405020304" pitchFamily="18" charset="0"/>
            </a:endParaRPr>
          </a:p>
          <a:p>
            <a:pPr indent="457200" algn="just">
              <a:spcAft>
                <a:spcPts val="0"/>
              </a:spcAft>
            </a:pPr>
            <a:r>
              <a:rPr lang="tr-TR" b="1" i="1" dirty="0">
                <a:latin typeface="Causten"/>
                <a:ea typeface="Times New Roman" panose="02020603050405020304" pitchFamily="18" charset="0"/>
                <a:cs typeface="Times New Roman" panose="02020603050405020304" pitchFamily="18" charset="0"/>
              </a:rPr>
              <a:t>Hayır</a:t>
            </a:r>
            <a:r>
              <a:rPr lang="tr-TR" dirty="0">
                <a:latin typeface="Causten"/>
                <a:ea typeface="Times New Roman" panose="02020603050405020304" pitchFamily="18" charset="0"/>
                <a:cs typeface="Times New Roman" panose="02020603050405020304" pitchFamily="18" charset="0"/>
              </a:rPr>
              <a:t>,</a:t>
            </a:r>
            <a:r>
              <a:rPr lang="tr-TR" spc="-70"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bu</a:t>
            </a:r>
            <a:r>
              <a:rPr lang="tr-TR" spc="-65"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konuların</a:t>
            </a:r>
            <a:r>
              <a:rPr lang="tr-TR" spc="-65"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birimin</a:t>
            </a:r>
            <a:r>
              <a:rPr lang="tr-TR" spc="-65"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genelinde</a:t>
            </a:r>
            <a:r>
              <a:rPr lang="tr-TR" spc="-70"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anlaşılmadığı</a:t>
            </a:r>
            <a:r>
              <a:rPr lang="tr-TR" spc="-65"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ve</a:t>
            </a:r>
            <a:r>
              <a:rPr lang="tr-TR" spc="-70"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hayata</a:t>
            </a:r>
            <a:r>
              <a:rPr lang="tr-TR" spc="-75"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geçirilmediği</a:t>
            </a:r>
            <a:r>
              <a:rPr lang="tr-TR" spc="-60"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anlamına</a:t>
            </a:r>
            <a:r>
              <a:rPr lang="tr-TR" spc="-285"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gelmektedir.</a:t>
            </a:r>
            <a:endParaRPr lang="tr-TR" sz="1600" dirty="0">
              <a:latin typeface="Causten"/>
              <a:ea typeface="Times New Roman" panose="02020603050405020304" pitchFamily="18" charset="0"/>
              <a:cs typeface="Times New Roman" panose="02020603050405020304" pitchFamily="18" charset="0"/>
            </a:endParaRPr>
          </a:p>
          <a:p>
            <a:pPr indent="457200" algn="just">
              <a:spcAft>
                <a:spcPts val="0"/>
              </a:spcAft>
            </a:pPr>
            <a:r>
              <a:rPr lang="tr-TR" dirty="0">
                <a:latin typeface="Causten"/>
                <a:ea typeface="Times New Roman" panose="02020603050405020304" pitchFamily="18" charset="0"/>
                <a:cs typeface="Times New Roman" panose="02020603050405020304" pitchFamily="18" charset="0"/>
              </a:rPr>
              <a:t> </a:t>
            </a:r>
            <a:endParaRPr lang="tr-TR" sz="1600" dirty="0">
              <a:latin typeface="Causten"/>
              <a:ea typeface="Times New Roman" panose="02020603050405020304" pitchFamily="18" charset="0"/>
              <a:cs typeface="Times New Roman" panose="02020603050405020304" pitchFamily="18" charset="0"/>
            </a:endParaRPr>
          </a:p>
          <a:p>
            <a:pPr indent="457200" algn="just">
              <a:spcAft>
                <a:spcPts val="0"/>
              </a:spcAft>
            </a:pPr>
            <a:r>
              <a:rPr lang="tr-TR" b="1" i="1" dirty="0">
                <a:latin typeface="Causten"/>
                <a:ea typeface="Times New Roman" panose="02020603050405020304" pitchFamily="18" charset="0"/>
                <a:cs typeface="Times New Roman" panose="02020603050405020304" pitchFamily="18" charset="0"/>
              </a:rPr>
              <a:t>Geliştirilmekte</a:t>
            </a:r>
            <a:r>
              <a:rPr lang="tr-TR" dirty="0">
                <a:latin typeface="Causten"/>
                <a:ea typeface="Times New Roman" panose="02020603050405020304" pitchFamily="18" charset="0"/>
                <a:cs typeface="Times New Roman" panose="02020603050405020304" pitchFamily="18" charset="0"/>
              </a:rPr>
              <a:t>,</a:t>
            </a:r>
            <a:r>
              <a:rPr lang="tr-TR" spc="145"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ilgili</a:t>
            </a:r>
            <a:r>
              <a:rPr lang="tr-TR" spc="155"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soruda</a:t>
            </a:r>
            <a:r>
              <a:rPr lang="tr-TR" spc="140"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sözü</a:t>
            </a:r>
            <a:r>
              <a:rPr lang="tr-TR" spc="155"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edilen</a:t>
            </a:r>
            <a:r>
              <a:rPr lang="tr-TR" spc="155"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konuların</a:t>
            </a:r>
            <a:r>
              <a:rPr lang="tr-TR" spc="150"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birimin</a:t>
            </a:r>
            <a:r>
              <a:rPr lang="tr-TR" spc="155"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bazı</a:t>
            </a:r>
            <a:r>
              <a:rPr lang="tr-TR" spc="150"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bölümlerinde</a:t>
            </a:r>
            <a:r>
              <a:rPr lang="tr-TR" spc="-285"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kısmen</a:t>
            </a:r>
            <a:r>
              <a:rPr lang="tr-TR" spc="-10"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anlaşıldığı ve uygulandığı anlamına</a:t>
            </a:r>
            <a:r>
              <a:rPr lang="tr-TR" spc="-5" dirty="0">
                <a:latin typeface="Causten"/>
                <a:ea typeface="Times New Roman" panose="02020603050405020304" pitchFamily="18" charset="0"/>
                <a:cs typeface="Times New Roman" panose="02020603050405020304" pitchFamily="18" charset="0"/>
              </a:rPr>
              <a:t> </a:t>
            </a:r>
            <a:r>
              <a:rPr lang="tr-TR" dirty="0">
                <a:latin typeface="Causten"/>
                <a:ea typeface="Times New Roman" panose="02020603050405020304" pitchFamily="18" charset="0"/>
                <a:cs typeface="Times New Roman" panose="02020603050405020304" pitchFamily="18" charset="0"/>
              </a:rPr>
              <a:t>gelmektedir. </a:t>
            </a:r>
            <a:endParaRPr lang="tr-TR" sz="1600" dirty="0">
              <a:latin typeface="Causten"/>
              <a:ea typeface="Times New Roman" panose="02020603050405020304" pitchFamily="18" charset="0"/>
              <a:cs typeface="Times New Roman" panose="02020603050405020304" pitchFamily="18" charset="0"/>
            </a:endParaRPr>
          </a:p>
          <a:p>
            <a:pPr algn="just">
              <a:spcAft>
                <a:spcPts val="0"/>
              </a:spcAft>
            </a:pPr>
            <a:r>
              <a:rPr lang="tr-TR" sz="1600" dirty="0">
                <a:latin typeface="Causten"/>
                <a:ea typeface="Times New Roman" panose="02020603050405020304" pitchFamily="18" charset="0"/>
                <a:cs typeface="Times New Roman" panose="02020603050405020304" pitchFamily="18" charset="0"/>
              </a:rPr>
              <a:t> </a:t>
            </a:r>
          </a:p>
          <a:p>
            <a:pPr algn="just">
              <a:spcAft>
                <a:spcPts val="0"/>
              </a:spcAft>
            </a:pPr>
            <a:r>
              <a:rPr lang="tr-TR" sz="1600" dirty="0">
                <a:latin typeface="Causten"/>
                <a:ea typeface="Times New Roman" panose="02020603050405020304" pitchFamily="18" charset="0"/>
                <a:cs typeface="Times New Roman" panose="02020603050405020304" pitchFamily="18" charset="0"/>
              </a:rPr>
              <a:t> </a:t>
            </a:r>
            <a:endParaRPr lang="tr-TR" sz="1600" dirty="0">
              <a:effectLst/>
              <a:latin typeface="Causten"/>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73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955964" y="472617"/>
            <a:ext cx="996339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dirty="0" smtClean="0"/>
              <a:t>VERİLERİN ANALİZ EDİLMESİ</a:t>
            </a:r>
            <a:endParaRPr lang="tr-TR" b="1" dirty="0">
              <a:ln w="900" cmpd="sng">
                <a:solidFill>
                  <a:schemeClr val="accent1">
                    <a:satMod val="190000"/>
                    <a:alpha val="55000"/>
                  </a:schemeClr>
                </a:solidFill>
                <a:prstDash val="solid"/>
              </a:ln>
              <a:solidFill>
                <a:sysClr val="windowText" lastClr="000000"/>
              </a:solidFill>
              <a:effectLst>
                <a:innerShdw blurRad="101600" dist="76200" dir="5400000">
                  <a:schemeClr val="accent1">
                    <a:satMod val="190000"/>
                    <a:tint val="100000"/>
                    <a:alpha val="74000"/>
                  </a:schemeClr>
                </a:innerShdw>
              </a:effectLst>
            </a:endParaRPr>
          </a:p>
        </p:txBody>
      </p:sp>
      <p:graphicFrame>
        <p:nvGraphicFramePr>
          <p:cNvPr id="3" name="Tablo 2"/>
          <p:cNvGraphicFramePr>
            <a:graphicFrameLocks noGrp="1"/>
          </p:cNvGraphicFramePr>
          <p:nvPr>
            <p:extLst>
              <p:ext uri="{D42A27DB-BD31-4B8C-83A1-F6EECF244321}">
                <p14:modId xmlns:p14="http://schemas.microsoft.com/office/powerpoint/2010/main" val="863168108"/>
              </p:ext>
            </p:extLst>
          </p:nvPr>
        </p:nvGraphicFramePr>
        <p:xfrm>
          <a:off x="1351517" y="1333214"/>
          <a:ext cx="9172292" cy="2601396"/>
        </p:xfrm>
        <a:graphic>
          <a:graphicData uri="http://schemas.openxmlformats.org/drawingml/2006/table">
            <a:tbl>
              <a:tblPr firstRow="1" firstCol="1" bandRow="1">
                <a:tableStyleId>{21E4AEA4-8DFA-4A89-87EB-49C32662AFE0}</a:tableStyleId>
              </a:tblPr>
              <a:tblGrid>
                <a:gridCol w="3112311">
                  <a:extLst>
                    <a:ext uri="{9D8B030D-6E8A-4147-A177-3AD203B41FA5}">
                      <a16:colId xmlns:a16="http://schemas.microsoft.com/office/drawing/2014/main" val="2835098820"/>
                    </a:ext>
                  </a:extLst>
                </a:gridCol>
                <a:gridCol w="2053055">
                  <a:extLst>
                    <a:ext uri="{9D8B030D-6E8A-4147-A177-3AD203B41FA5}">
                      <a16:colId xmlns:a16="http://schemas.microsoft.com/office/drawing/2014/main" val="1041410115"/>
                    </a:ext>
                  </a:extLst>
                </a:gridCol>
                <a:gridCol w="1979660">
                  <a:extLst>
                    <a:ext uri="{9D8B030D-6E8A-4147-A177-3AD203B41FA5}">
                      <a16:colId xmlns:a16="http://schemas.microsoft.com/office/drawing/2014/main" val="588952720"/>
                    </a:ext>
                  </a:extLst>
                </a:gridCol>
                <a:gridCol w="1043387">
                  <a:extLst>
                    <a:ext uri="{9D8B030D-6E8A-4147-A177-3AD203B41FA5}">
                      <a16:colId xmlns:a16="http://schemas.microsoft.com/office/drawing/2014/main" val="3130450284"/>
                    </a:ext>
                  </a:extLst>
                </a:gridCol>
                <a:gridCol w="983879">
                  <a:extLst>
                    <a:ext uri="{9D8B030D-6E8A-4147-A177-3AD203B41FA5}">
                      <a16:colId xmlns:a16="http://schemas.microsoft.com/office/drawing/2014/main" val="3572486302"/>
                    </a:ext>
                  </a:extLst>
                </a:gridCol>
              </a:tblGrid>
              <a:tr h="433566">
                <a:tc>
                  <a:txBody>
                    <a:bodyPr/>
                    <a:lstStyle/>
                    <a:p>
                      <a:pPr algn="ctr">
                        <a:lnSpc>
                          <a:spcPct val="115000"/>
                        </a:lnSpc>
                        <a:spcAft>
                          <a:spcPts val="0"/>
                        </a:spcAft>
                      </a:pPr>
                      <a:r>
                        <a:rPr lang="tr-TR" sz="1100" dirty="0">
                          <a:effectLst/>
                        </a:rPr>
                        <a:t>İç Kontrol Bileşenleri</a:t>
                      </a:r>
                      <a:endParaRPr lang="tr-TR" sz="1100" dirty="0">
                        <a:effectLst/>
                        <a:latin typeface="Causten"/>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100">
                          <a:effectLst/>
                        </a:rPr>
                        <a:t>Ortalama</a:t>
                      </a:r>
                      <a:endParaRPr lang="tr-TR" sz="1100">
                        <a:effectLst/>
                        <a:latin typeface="Causten"/>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100">
                          <a:effectLst/>
                        </a:rPr>
                        <a:t>Puan</a:t>
                      </a:r>
                      <a:endParaRPr lang="tr-TR" sz="1100">
                        <a:effectLst/>
                        <a:latin typeface="Causten"/>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tr-TR" sz="1100">
                          <a:effectLst/>
                        </a:rPr>
                        <a:t>Yeterlik Düzeyi</a:t>
                      </a:r>
                      <a:endParaRPr lang="tr-TR" sz="1100">
                        <a:effectLst/>
                        <a:latin typeface="Causten"/>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extLst>
                  <a:ext uri="{0D108BD9-81ED-4DB2-BD59-A6C34878D82A}">
                    <a16:rowId xmlns:a16="http://schemas.microsoft.com/office/drawing/2014/main" val="963458011"/>
                  </a:ext>
                </a:extLst>
              </a:tr>
              <a:tr h="433566">
                <a:tc>
                  <a:txBody>
                    <a:bodyPr/>
                    <a:lstStyle/>
                    <a:p>
                      <a:pPr>
                        <a:lnSpc>
                          <a:spcPct val="115000"/>
                        </a:lnSpc>
                        <a:spcAft>
                          <a:spcPts val="0"/>
                        </a:spcAft>
                      </a:pPr>
                      <a:r>
                        <a:rPr lang="tr-TR" sz="1100">
                          <a:effectLst/>
                        </a:rPr>
                        <a:t>Kontrol Ortamı</a:t>
                      </a:r>
                      <a:endParaRPr lang="tr-TR" sz="1100">
                        <a:effectLst/>
                        <a:latin typeface="Causten"/>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100">
                          <a:effectLst/>
                        </a:rPr>
                        <a:t>1,58</a:t>
                      </a:r>
                      <a:endParaRPr lang="tr-TR" sz="1100">
                        <a:effectLst/>
                        <a:latin typeface="Causten"/>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100">
                          <a:effectLst/>
                        </a:rPr>
                        <a:t>38,22</a:t>
                      </a:r>
                      <a:endParaRPr lang="tr-TR" sz="1100">
                        <a:effectLst/>
                        <a:latin typeface="Causten"/>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100">
                          <a:effectLst/>
                        </a:rPr>
                        <a:t>79,09</a:t>
                      </a:r>
                      <a:endParaRPr lang="tr-TR" sz="1100">
                        <a:effectLst/>
                        <a:latin typeface="Causten"/>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100">
                          <a:effectLst/>
                        </a:rPr>
                        <a:t>İyi</a:t>
                      </a:r>
                      <a:endParaRPr lang="tr-TR" sz="1100">
                        <a:effectLst/>
                        <a:latin typeface="Causten"/>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89970258"/>
                  </a:ext>
                </a:extLst>
              </a:tr>
              <a:tr h="433566">
                <a:tc>
                  <a:txBody>
                    <a:bodyPr/>
                    <a:lstStyle/>
                    <a:p>
                      <a:pPr>
                        <a:lnSpc>
                          <a:spcPct val="115000"/>
                        </a:lnSpc>
                        <a:spcAft>
                          <a:spcPts val="0"/>
                        </a:spcAft>
                      </a:pPr>
                      <a:r>
                        <a:rPr lang="tr-TR" sz="1100">
                          <a:effectLst/>
                        </a:rPr>
                        <a:t>Risk Değerlendirme</a:t>
                      </a:r>
                      <a:endParaRPr lang="tr-TR" sz="1100">
                        <a:effectLst/>
                        <a:latin typeface="Causten"/>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100" dirty="0">
                          <a:effectLst/>
                        </a:rPr>
                        <a:t>1,38</a:t>
                      </a:r>
                      <a:endParaRPr lang="tr-TR" sz="1100" dirty="0">
                        <a:effectLst/>
                        <a:latin typeface="Causten"/>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100">
                          <a:effectLst/>
                        </a:rPr>
                        <a:t>22,33</a:t>
                      </a:r>
                      <a:endParaRPr lang="tr-TR" sz="1100">
                        <a:effectLst/>
                        <a:latin typeface="Causten"/>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100" dirty="0">
                          <a:effectLst/>
                        </a:rPr>
                        <a:t>68,98</a:t>
                      </a:r>
                      <a:endParaRPr lang="tr-TR" sz="1100" dirty="0">
                        <a:effectLst/>
                        <a:latin typeface="Causten"/>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100">
                          <a:effectLst/>
                        </a:rPr>
                        <a:t>Orta</a:t>
                      </a:r>
                      <a:endParaRPr lang="tr-TR" sz="1100">
                        <a:effectLst/>
                        <a:latin typeface="Causten"/>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03191655"/>
                  </a:ext>
                </a:extLst>
              </a:tr>
              <a:tr h="433566">
                <a:tc>
                  <a:txBody>
                    <a:bodyPr/>
                    <a:lstStyle/>
                    <a:p>
                      <a:pPr>
                        <a:lnSpc>
                          <a:spcPct val="115000"/>
                        </a:lnSpc>
                        <a:spcAft>
                          <a:spcPts val="0"/>
                        </a:spcAft>
                      </a:pPr>
                      <a:r>
                        <a:rPr lang="tr-TR" sz="1100" dirty="0">
                          <a:effectLst/>
                        </a:rPr>
                        <a:t>Kontrol Faaliyetleri</a:t>
                      </a:r>
                      <a:endParaRPr lang="tr-TR" sz="1100" dirty="0">
                        <a:effectLst/>
                        <a:latin typeface="Causten"/>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100">
                          <a:effectLst/>
                        </a:rPr>
                        <a:t>1,45</a:t>
                      </a:r>
                      <a:endParaRPr lang="tr-TR" sz="1100">
                        <a:effectLst/>
                        <a:latin typeface="Causten"/>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100">
                          <a:effectLst/>
                        </a:rPr>
                        <a:t>17,52</a:t>
                      </a:r>
                      <a:endParaRPr lang="tr-TR" sz="1100">
                        <a:effectLst/>
                        <a:latin typeface="Causten"/>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100">
                          <a:effectLst/>
                        </a:rPr>
                        <a:t>72,38</a:t>
                      </a:r>
                      <a:endParaRPr lang="tr-TR" sz="1100">
                        <a:effectLst/>
                        <a:latin typeface="Causten"/>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100">
                          <a:effectLst/>
                        </a:rPr>
                        <a:t>Orta</a:t>
                      </a:r>
                      <a:endParaRPr lang="tr-TR" sz="1100">
                        <a:effectLst/>
                        <a:latin typeface="Causten"/>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0946270"/>
                  </a:ext>
                </a:extLst>
              </a:tr>
              <a:tr h="433566">
                <a:tc>
                  <a:txBody>
                    <a:bodyPr/>
                    <a:lstStyle/>
                    <a:p>
                      <a:pPr>
                        <a:lnSpc>
                          <a:spcPct val="115000"/>
                        </a:lnSpc>
                        <a:spcAft>
                          <a:spcPts val="0"/>
                        </a:spcAft>
                      </a:pPr>
                      <a:r>
                        <a:rPr lang="tr-TR" sz="1100">
                          <a:effectLst/>
                        </a:rPr>
                        <a:t>Bilgi ve İletişim</a:t>
                      </a:r>
                      <a:endParaRPr lang="tr-TR" sz="1100">
                        <a:effectLst/>
                        <a:latin typeface="Causten"/>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100">
                          <a:effectLst/>
                        </a:rPr>
                        <a:t>1,58</a:t>
                      </a:r>
                      <a:endParaRPr lang="tr-TR" sz="1100">
                        <a:effectLst/>
                        <a:latin typeface="Causten"/>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100">
                          <a:effectLst/>
                        </a:rPr>
                        <a:t>17,48</a:t>
                      </a:r>
                      <a:endParaRPr lang="tr-TR" sz="1100">
                        <a:effectLst/>
                        <a:latin typeface="Causten"/>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100">
                          <a:effectLst/>
                        </a:rPr>
                        <a:t>78,89</a:t>
                      </a:r>
                      <a:endParaRPr lang="tr-TR" sz="1100">
                        <a:effectLst/>
                        <a:latin typeface="Causten"/>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100">
                          <a:effectLst/>
                        </a:rPr>
                        <a:t>İyi</a:t>
                      </a:r>
                      <a:endParaRPr lang="tr-TR" sz="1100">
                        <a:effectLst/>
                        <a:latin typeface="Causten"/>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05261448"/>
                  </a:ext>
                </a:extLst>
              </a:tr>
              <a:tr h="433566">
                <a:tc>
                  <a:txBody>
                    <a:bodyPr/>
                    <a:lstStyle/>
                    <a:p>
                      <a:pPr>
                        <a:lnSpc>
                          <a:spcPct val="115000"/>
                        </a:lnSpc>
                        <a:spcAft>
                          <a:spcPts val="0"/>
                        </a:spcAft>
                      </a:pPr>
                      <a:r>
                        <a:rPr lang="tr-TR" sz="1100">
                          <a:effectLst/>
                        </a:rPr>
                        <a:t>İzleme</a:t>
                      </a:r>
                      <a:endParaRPr lang="tr-TR" sz="1100">
                        <a:effectLst/>
                        <a:latin typeface="Causten"/>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100">
                          <a:effectLst/>
                        </a:rPr>
                        <a:t>1,52</a:t>
                      </a:r>
                      <a:endParaRPr lang="tr-TR" sz="1100">
                        <a:effectLst/>
                        <a:latin typeface="Causten"/>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100" dirty="0">
                          <a:effectLst/>
                        </a:rPr>
                        <a:t>10,74</a:t>
                      </a:r>
                      <a:endParaRPr lang="tr-TR" sz="1100" dirty="0">
                        <a:effectLst/>
                        <a:latin typeface="Causten"/>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100">
                          <a:effectLst/>
                        </a:rPr>
                        <a:t>75,93</a:t>
                      </a:r>
                      <a:endParaRPr lang="tr-TR" sz="1100">
                        <a:effectLst/>
                        <a:latin typeface="Causten"/>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100" dirty="0">
                          <a:effectLst/>
                        </a:rPr>
                        <a:t>İyi</a:t>
                      </a:r>
                      <a:endParaRPr lang="tr-TR" sz="1100" dirty="0">
                        <a:effectLst/>
                        <a:latin typeface="Causten"/>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7739540"/>
                  </a:ext>
                </a:extLst>
              </a:tr>
            </a:tbl>
          </a:graphicData>
        </a:graphic>
      </p:graphicFrame>
      <p:sp>
        <p:nvSpPr>
          <p:cNvPr id="6" name="Dikdörtgen 5"/>
          <p:cNvSpPr/>
          <p:nvPr/>
        </p:nvSpPr>
        <p:spPr>
          <a:xfrm>
            <a:off x="1351516" y="4263641"/>
            <a:ext cx="9172292"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Aft>
                <a:spcPts val="0"/>
              </a:spcAft>
            </a:pPr>
            <a:r>
              <a:rPr lang="tr-TR" dirty="0">
                <a:latin typeface="Causten"/>
                <a:ea typeface="Times New Roman" panose="02020603050405020304" pitchFamily="18" charset="0"/>
                <a:cs typeface="Times New Roman" panose="02020603050405020304" pitchFamily="18" charset="0"/>
              </a:rPr>
              <a:t>27 birim tarafından doldurulan beş bileşene yönelik anket sonuçlarına göre en yüksek ortalama Kontrol Ortamı bileşeni olup %79,09; en düşük ortalama ise Risk Değerlendirme bileşeni olup %68,98 olarak tespit edilmiştir.</a:t>
            </a:r>
            <a:endParaRPr lang="tr-TR" sz="1600" dirty="0">
              <a:effectLst/>
              <a:latin typeface="Causten"/>
              <a:ea typeface="Times New Roman" panose="02020603050405020304" pitchFamily="18" charset="0"/>
              <a:cs typeface="Times New Roman" panose="02020603050405020304" pitchFamily="18" charset="0"/>
            </a:endParaRPr>
          </a:p>
        </p:txBody>
      </p:sp>
      <p:sp>
        <p:nvSpPr>
          <p:cNvPr id="2" name="Dikdörtgen 1"/>
          <p:cNvSpPr/>
          <p:nvPr/>
        </p:nvSpPr>
        <p:spPr>
          <a:xfrm>
            <a:off x="1351516" y="5678234"/>
            <a:ext cx="9963396" cy="900246"/>
          </a:xfrm>
          <a:prstGeom prst="rect">
            <a:avLst/>
          </a:prstGeom>
        </p:spPr>
        <p:txBody>
          <a:bodyPr wrap="square">
            <a:spAutoFit/>
          </a:bodyPr>
          <a:lstStyle/>
          <a:p>
            <a:pPr algn="just">
              <a:spcAft>
                <a:spcPts val="0"/>
              </a:spcAft>
            </a:pPr>
            <a:r>
              <a:rPr lang="tr-TR" sz="1050" b="1" dirty="0" smtClean="0">
                <a:latin typeface="Causten"/>
                <a:ea typeface="Times New Roman" panose="02020603050405020304" pitchFamily="18" charset="0"/>
                <a:cs typeface="Times New Roman" panose="02020603050405020304" pitchFamily="18" charset="0"/>
              </a:rPr>
              <a:t>Ortalama: </a:t>
            </a:r>
            <a:r>
              <a:rPr lang="tr-TR" sz="1050" dirty="0" smtClean="0">
                <a:latin typeface="Causten"/>
                <a:ea typeface="Times New Roman" panose="02020603050405020304" pitchFamily="18" charset="0"/>
                <a:cs typeface="Times New Roman" panose="02020603050405020304" pitchFamily="18" charset="0"/>
              </a:rPr>
              <a:t>İlgili tablolarda yer alan ortalama toplamı/ soru sayısı ( Örnek:37,96/24=1,58 )</a:t>
            </a:r>
          </a:p>
          <a:p>
            <a:pPr algn="just">
              <a:spcAft>
                <a:spcPts val="0"/>
              </a:spcAft>
            </a:pPr>
            <a:r>
              <a:rPr lang="tr-TR" sz="1050" b="1" dirty="0" smtClean="0">
                <a:latin typeface="Causten"/>
                <a:ea typeface="Times New Roman" panose="02020603050405020304" pitchFamily="18" charset="0"/>
                <a:cs typeface="Times New Roman" panose="02020603050405020304" pitchFamily="18" charset="0"/>
              </a:rPr>
              <a:t> </a:t>
            </a:r>
            <a:endParaRPr lang="tr-TR" sz="1050" dirty="0" smtClean="0">
              <a:latin typeface="Causten"/>
              <a:ea typeface="Times New Roman" panose="02020603050405020304" pitchFamily="18" charset="0"/>
              <a:cs typeface="Times New Roman" panose="02020603050405020304" pitchFamily="18" charset="0"/>
            </a:endParaRPr>
          </a:p>
          <a:p>
            <a:pPr algn="just">
              <a:spcAft>
                <a:spcPts val="0"/>
              </a:spcAft>
            </a:pPr>
            <a:r>
              <a:rPr lang="tr-TR" sz="1050" b="1" dirty="0" smtClean="0">
                <a:latin typeface="Causten"/>
                <a:ea typeface="Times New Roman" panose="02020603050405020304" pitchFamily="18" charset="0"/>
                <a:cs typeface="Times New Roman" panose="02020603050405020304" pitchFamily="18" charset="0"/>
              </a:rPr>
              <a:t>Puan: </a:t>
            </a:r>
            <a:r>
              <a:rPr lang="tr-TR" sz="1050" dirty="0" smtClean="0">
                <a:latin typeface="Causten"/>
                <a:ea typeface="Times New Roman" panose="02020603050405020304" pitchFamily="18" charset="0"/>
                <a:cs typeface="Times New Roman" panose="02020603050405020304" pitchFamily="18" charset="0"/>
              </a:rPr>
              <a:t>İlgili tablolarda birimlerden gelen  standart puan toplamı / birim sayısı      ( Örnek:1032/27=38,22 ) </a:t>
            </a:r>
          </a:p>
          <a:p>
            <a:pPr algn="just">
              <a:spcAft>
                <a:spcPts val="0"/>
              </a:spcAft>
            </a:pPr>
            <a:r>
              <a:rPr lang="tr-TR" sz="1050" b="1" dirty="0" smtClean="0">
                <a:latin typeface="Causten"/>
                <a:ea typeface="Times New Roman" panose="02020603050405020304" pitchFamily="18" charset="0"/>
                <a:cs typeface="Times New Roman" panose="02020603050405020304" pitchFamily="18" charset="0"/>
              </a:rPr>
              <a:t> </a:t>
            </a:r>
            <a:endParaRPr lang="tr-TR" sz="1050" dirty="0" smtClean="0">
              <a:latin typeface="Causten"/>
              <a:ea typeface="Times New Roman" panose="02020603050405020304" pitchFamily="18" charset="0"/>
              <a:cs typeface="Times New Roman" panose="02020603050405020304" pitchFamily="18" charset="0"/>
            </a:endParaRPr>
          </a:p>
          <a:p>
            <a:pPr algn="just">
              <a:spcAft>
                <a:spcPts val="0"/>
              </a:spcAft>
            </a:pPr>
            <a:r>
              <a:rPr lang="tr-TR" sz="1050" b="1" dirty="0" smtClean="0">
                <a:latin typeface="Causten"/>
                <a:ea typeface="Times New Roman" panose="02020603050405020304" pitchFamily="18" charset="0"/>
                <a:cs typeface="Times New Roman" panose="02020603050405020304" pitchFamily="18" charset="0"/>
              </a:rPr>
              <a:t>Yeterlilik Düzeyi: </a:t>
            </a:r>
            <a:r>
              <a:rPr lang="tr-TR" sz="1050" dirty="0" smtClean="0">
                <a:latin typeface="Causten"/>
                <a:ea typeface="Times New Roman" panose="02020603050405020304" pitchFamily="18" charset="0"/>
                <a:cs typeface="Times New Roman" panose="02020603050405020304" pitchFamily="18" charset="0"/>
              </a:rPr>
              <a:t>İlgili tablolarda yer alan puan ortalama yüzdesi toplamı / soru sayısı (Örnek: 1.898,17 / 24=79,09) </a:t>
            </a:r>
            <a:endParaRPr lang="tr-TR" sz="1050" dirty="0">
              <a:effectLst/>
              <a:latin typeface="Causten"/>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298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5925" y="676275"/>
            <a:ext cx="10477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3135960" y="154232"/>
            <a:ext cx="8478982" cy="461665"/>
          </a:xfrm>
          <a:prstGeom prst="rect">
            <a:avLst/>
          </a:prstGeom>
          <a:noFill/>
        </p:spPr>
        <p:txBody>
          <a:bodyPr wrap="square" rtlCol="0">
            <a:spAutoFit/>
          </a:bodyPr>
          <a:lstStyle/>
          <a:p>
            <a:pPr lvl="0" algn="ctr"/>
            <a:r>
              <a:rPr lang="tr-TR" sz="2400" dirty="0" smtClean="0">
                <a:solidFill>
                  <a:schemeClr val="bg1"/>
                </a:solidFill>
                <a:latin typeface="Times New Roman" panose="02020603050405020304" pitchFamily="18" charset="0"/>
                <a:cs typeface="Times New Roman" panose="02020603050405020304" pitchFamily="18" charset="0"/>
              </a:rPr>
              <a:t>KONTROL ORTAMI STANDARDI</a:t>
            </a:r>
            <a:endParaRPr lang="tr-TR" sz="2400" dirty="0">
              <a:solidFill>
                <a:schemeClr val="bg1"/>
              </a:solidFill>
            </a:endParaRPr>
          </a:p>
        </p:txBody>
      </p:sp>
      <p:pic>
        <p:nvPicPr>
          <p:cNvPr id="6" name="Picture 2"/>
          <p:cNvPicPr>
            <a:picLocks noChangeAspect="1" noChangeArrowheads="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974760" y="1200150"/>
            <a:ext cx="9217240" cy="443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837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23684" y="1646797"/>
            <a:ext cx="9816352"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Arial" panose="020B0604020202020204" pitchFamily="34" charset="0"/>
              <a:buChar char="•"/>
            </a:pPr>
            <a:r>
              <a:rPr lang="tr-TR" dirty="0"/>
              <a:t>İç kontrol sisteminin düzgün biçimde işleyebilmesi için sağlam bir kontrol ortamına ihtiyaç duyulmaktadır. Kontrol ortamı bileşeninde sıkıntı yaşanması halinde diğer bileşenlerin     işleyişi olumsuz </a:t>
            </a:r>
            <a:r>
              <a:rPr lang="tr-TR" dirty="0" smtClean="0"/>
              <a:t>etkilenecektir.</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Kontrol ortamı, genel olarak kurumun iç kontrol bilinci, değerleri, iş görme biçimi ve prosedürlerini, çalışanların yöneticiler ile ilişkileri gibi hususları içeren kurum kültürünü ifade etmektedir. Kontrol ortamı standardı ve şartlarına ilişkin verilen cevapların yeterlilik düzeyinin %79,09 olduğu tespit edilmiştir. Bu puan, birimlerimizde kontrol ortamı gelişiminin yüksek seviyede olduğunun ve yerleştiğinin göstergesidir.</a:t>
            </a:r>
          </a:p>
        </p:txBody>
      </p:sp>
      <p:grpSp>
        <p:nvGrpSpPr>
          <p:cNvPr id="7" name="Grup 6"/>
          <p:cNvGrpSpPr/>
          <p:nvPr/>
        </p:nvGrpSpPr>
        <p:grpSpPr>
          <a:xfrm>
            <a:off x="2441736" y="207074"/>
            <a:ext cx="7249126" cy="975269"/>
            <a:chOff x="7101180" y="0"/>
            <a:chExt cx="2533108" cy="975269"/>
          </a:xfrm>
        </p:grpSpPr>
        <p:sp>
          <p:nvSpPr>
            <p:cNvPr id="8" name="Yuvarlatılmış Dikdörtgen 7"/>
            <p:cNvSpPr/>
            <p:nvPr/>
          </p:nvSpPr>
          <p:spPr>
            <a:xfrm>
              <a:off x="7101180" y="0"/>
              <a:ext cx="2533108" cy="914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Yuvarlatılmış Dikdörtgen 4"/>
            <p:cNvSpPr txBox="1"/>
            <p:nvPr/>
          </p:nvSpPr>
          <p:spPr>
            <a:xfrm>
              <a:off x="7127962" y="114434"/>
              <a:ext cx="2479544" cy="860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dirty="0" smtClean="0"/>
                <a:t>KONTROL ORTAMI STANDARDI YETERLİLİK DÜZEYİ</a:t>
              </a:r>
            </a:p>
            <a:p>
              <a:pPr lvl="0" algn="ctr" defTabSz="800100">
                <a:lnSpc>
                  <a:spcPct val="90000"/>
                </a:lnSpc>
                <a:spcBef>
                  <a:spcPct val="0"/>
                </a:spcBef>
                <a:spcAft>
                  <a:spcPct val="35000"/>
                </a:spcAft>
              </a:pPr>
              <a:r>
                <a:rPr lang="tr-TR" dirty="0" smtClean="0"/>
                <a:t>%79,09</a:t>
              </a:r>
              <a:endParaRPr lang="tr-TR" sz="1800" kern="1200" dirty="0"/>
            </a:p>
          </p:txBody>
        </p:sp>
      </p:grpSp>
    </p:spTree>
    <p:extLst>
      <p:ext uri="{BB962C8B-B14F-4D97-AF65-F5344CB8AC3E}">
        <p14:creationId xmlns:p14="http://schemas.microsoft.com/office/powerpoint/2010/main" val="364137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16281" y="357163"/>
            <a:ext cx="996339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dirty="0" smtClean="0"/>
              <a:t>Kontrol Ortamı Standardı Soru </a:t>
            </a:r>
            <a:r>
              <a:rPr lang="tr-TR" dirty="0"/>
              <a:t>formunda toplam </a:t>
            </a:r>
            <a:r>
              <a:rPr lang="tr-TR" dirty="0" smtClean="0"/>
              <a:t>24 </a:t>
            </a:r>
            <a:r>
              <a:rPr lang="tr-TR" dirty="0"/>
              <a:t>soru yer almaktadır</a:t>
            </a:r>
            <a:r>
              <a:rPr lang="tr-TR" dirty="0" smtClean="0"/>
              <a:t>.</a:t>
            </a:r>
          </a:p>
          <a:p>
            <a:pPr algn="ctr"/>
            <a:r>
              <a:rPr lang="tr-TR" dirty="0" smtClean="0"/>
              <a:t> Soruların puan </a:t>
            </a:r>
            <a:r>
              <a:rPr lang="tr-TR" dirty="0"/>
              <a:t>dağılımı aşağıdaki tabloda yer almaktadır.</a:t>
            </a:r>
            <a:endParaRPr lang="tr-TR" b="1" dirty="0"/>
          </a:p>
        </p:txBody>
      </p:sp>
      <p:graphicFrame>
        <p:nvGraphicFramePr>
          <p:cNvPr id="8" name="Diyagram 7"/>
          <p:cNvGraphicFramePr/>
          <p:nvPr>
            <p:extLst>
              <p:ext uri="{D42A27DB-BD31-4B8C-83A1-F6EECF244321}">
                <p14:modId xmlns:p14="http://schemas.microsoft.com/office/powerpoint/2010/main" val="732534824"/>
              </p:ext>
            </p:extLst>
          </p:nvPr>
        </p:nvGraphicFramePr>
        <p:xfrm>
          <a:off x="45506" y="1589722"/>
          <a:ext cx="4391251" cy="4380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yagram 10"/>
          <p:cNvGraphicFramePr/>
          <p:nvPr>
            <p:extLst>
              <p:ext uri="{D42A27DB-BD31-4B8C-83A1-F6EECF244321}">
                <p14:modId xmlns:p14="http://schemas.microsoft.com/office/powerpoint/2010/main" val="767335258"/>
              </p:ext>
            </p:extLst>
          </p:nvPr>
        </p:nvGraphicFramePr>
        <p:xfrm>
          <a:off x="4518211" y="1589722"/>
          <a:ext cx="1143000" cy="43807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yagram 11"/>
          <p:cNvGraphicFramePr/>
          <p:nvPr>
            <p:extLst>
              <p:ext uri="{D42A27DB-BD31-4B8C-83A1-F6EECF244321}">
                <p14:modId xmlns:p14="http://schemas.microsoft.com/office/powerpoint/2010/main" val="670718278"/>
              </p:ext>
            </p:extLst>
          </p:nvPr>
        </p:nvGraphicFramePr>
        <p:xfrm>
          <a:off x="5954019" y="1589722"/>
          <a:ext cx="4391251" cy="438077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Diyagram 12"/>
          <p:cNvGraphicFramePr/>
          <p:nvPr>
            <p:extLst>
              <p:ext uri="{D42A27DB-BD31-4B8C-83A1-F6EECF244321}">
                <p14:modId xmlns:p14="http://schemas.microsoft.com/office/powerpoint/2010/main" val="3887971337"/>
              </p:ext>
            </p:extLst>
          </p:nvPr>
        </p:nvGraphicFramePr>
        <p:xfrm>
          <a:off x="10508178" y="1589722"/>
          <a:ext cx="1143000" cy="438077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10517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16281" y="357163"/>
            <a:ext cx="996339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Kontrol </a:t>
            </a:r>
            <a:r>
              <a:rPr lang="tr-TR" dirty="0"/>
              <a:t>Sistemi soru sayılarının iç kontrol standartlarına göre puan dağılımı aşağıdaki tabloda yer almaktadır.</a:t>
            </a:r>
            <a:endParaRPr lang="tr-TR" b="1" dirty="0"/>
          </a:p>
        </p:txBody>
      </p:sp>
      <p:graphicFrame>
        <p:nvGraphicFramePr>
          <p:cNvPr id="8" name="Diyagram 7"/>
          <p:cNvGraphicFramePr/>
          <p:nvPr>
            <p:extLst>
              <p:ext uri="{D42A27DB-BD31-4B8C-83A1-F6EECF244321}">
                <p14:modId xmlns:p14="http://schemas.microsoft.com/office/powerpoint/2010/main" val="3673909423"/>
              </p:ext>
            </p:extLst>
          </p:nvPr>
        </p:nvGraphicFramePr>
        <p:xfrm>
          <a:off x="126960" y="1589722"/>
          <a:ext cx="4391251" cy="4380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yagram 10"/>
          <p:cNvGraphicFramePr/>
          <p:nvPr>
            <p:extLst>
              <p:ext uri="{D42A27DB-BD31-4B8C-83A1-F6EECF244321}">
                <p14:modId xmlns:p14="http://schemas.microsoft.com/office/powerpoint/2010/main" val="1409967441"/>
              </p:ext>
            </p:extLst>
          </p:nvPr>
        </p:nvGraphicFramePr>
        <p:xfrm>
          <a:off x="4518211" y="1589722"/>
          <a:ext cx="1143000" cy="43807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yagram 11"/>
          <p:cNvGraphicFramePr/>
          <p:nvPr>
            <p:extLst>
              <p:ext uri="{D42A27DB-BD31-4B8C-83A1-F6EECF244321}">
                <p14:modId xmlns:p14="http://schemas.microsoft.com/office/powerpoint/2010/main" val="344697798"/>
              </p:ext>
            </p:extLst>
          </p:nvPr>
        </p:nvGraphicFramePr>
        <p:xfrm>
          <a:off x="5954019" y="1589722"/>
          <a:ext cx="4391251" cy="438077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Diyagram 12"/>
          <p:cNvGraphicFramePr/>
          <p:nvPr>
            <p:extLst>
              <p:ext uri="{D42A27DB-BD31-4B8C-83A1-F6EECF244321}">
                <p14:modId xmlns:p14="http://schemas.microsoft.com/office/powerpoint/2010/main" val="3837571731"/>
              </p:ext>
            </p:extLst>
          </p:nvPr>
        </p:nvGraphicFramePr>
        <p:xfrm>
          <a:off x="10508178" y="1589722"/>
          <a:ext cx="1143000" cy="438077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314177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 12"/>
          <p:cNvGrpSpPr/>
          <p:nvPr/>
        </p:nvGrpSpPr>
        <p:grpSpPr>
          <a:xfrm>
            <a:off x="1592826" y="162577"/>
            <a:ext cx="9335729" cy="975269"/>
            <a:chOff x="7101180" y="0"/>
            <a:chExt cx="2533108" cy="975269"/>
          </a:xfrm>
        </p:grpSpPr>
        <p:sp>
          <p:nvSpPr>
            <p:cNvPr id="14" name="Yuvarlatılmış Dikdörtgen 13"/>
            <p:cNvSpPr/>
            <p:nvPr/>
          </p:nvSpPr>
          <p:spPr>
            <a:xfrm>
              <a:off x="7101180" y="0"/>
              <a:ext cx="2533108" cy="914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Yuvarlatılmış Dikdörtgen 4"/>
            <p:cNvSpPr txBox="1"/>
            <p:nvPr/>
          </p:nvSpPr>
          <p:spPr>
            <a:xfrm>
              <a:off x="7127962" y="114434"/>
              <a:ext cx="2479544" cy="860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dirty="0" smtClean="0"/>
                <a:t>KONTROL ORTAMI STANDARDI GELİŞTİRİLMEYE YÖNELİK ALANLAR</a:t>
              </a:r>
            </a:p>
          </p:txBody>
        </p:sp>
      </p:grpSp>
      <p:graphicFrame>
        <p:nvGraphicFramePr>
          <p:cNvPr id="6" name="Tablo 5"/>
          <p:cNvGraphicFramePr>
            <a:graphicFrameLocks noGrp="1"/>
          </p:cNvGraphicFramePr>
          <p:nvPr>
            <p:extLst>
              <p:ext uri="{D42A27DB-BD31-4B8C-83A1-F6EECF244321}">
                <p14:modId xmlns:p14="http://schemas.microsoft.com/office/powerpoint/2010/main" val="2299202216"/>
              </p:ext>
            </p:extLst>
          </p:nvPr>
        </p:nvGraphicFramePr>
        <p:xfrm>
          <a:off x="856211" y="1376102"/>
          <a:ext cx="10604090" cy="4480560"/>
        </p:xfrm>
        <a:graphic>
          <a:graphicData uri="http://schemas.openxmlformats.org/drawingml/2006/table">
            <a:tbl>
              <a:tblPr firstRow="1" bandRow="1">
                <a:tableStyleId>{9DCAF9ED-07DC-4A11-8D7F-57B35C25682E}</a:tableStyleId>
              </a:tblPr>
              <a:tblGrid>
                <a:gridCol w="8181825">
                  <a:extLst>
                    <a:ext uri="{9D8B030D-6E8A-4147-A177-3AD203B41FA5}">
                      <a16:colId xmlns:a16="http://schemas.microsoft.com/office/drawing/2014/main" val="2914663096"/>
                    </a:ext>
                  </a:extLst>
                </a:gridCol>
                <a:gridCol w="2422265">
                  <a:extLst>
                    <a:ext uri="{9D8B030D-6E8A-4147-A177-3AD203B41FA5}">
                      <a16:colId xmlns:a16="http://schemas.microsoft.com/office/drawing/2014/main" val="3162801330"/>
                    </a:ext>
                  </a:extLst>
                </a:gridCol>
              </a:tblGrid>
              <a:tr h="337043">
                <a:tc>
                  <a:txBody>
                    <a:bodyPr/>
                    <a:lstStyle/>
                    <a:p>
                      <a:r>
                        <a:rPr lang="tr-TR" dirty="0" smtClean="0"/>
                        <a:t>Kontrol</a:t>
                      </a:r>
                      <a:r>
                        <a:rPr lang="tr-TR" baseline="0" dirty="0" smtClean="0"/>
                        <a:t> Ortamı</a:t>
                      </a:r>
                      <a:endParaRPr lang="tr-TR" dirty="0"/>
                    </a:p>
                  </a:txBody>
                  <a:tcPr/>
                </a:tc>
                <a:tc>
                  <a:txBody>
                    <a:bodyPr/>
                    <a:lstStyle/>
                    <a:p>
                      <a:r>
                        <a:rPr lang="tr-TR" dirty="0" smtClean="0"/>
                        <a:t>Yeterlilik  Düzeyi</a:t>
                      </a:r>
                      <a:r>
                        <a:rPr lang="tr-TR" baseline="0" dirty="0" smtClean="0"/>
                        <a:t> (</a:t>
                      </a:r>
                      <a:r>
                        <a:rPr lang="tr-TR" dirty="0" smtClean="0"/>
                        <a:t>%)</a:t>
                      </a:r>
                      <a:endParaRPr lang="tr-TR" dirty="0"/>
                    </a:p>
                  </a:txBody>
                  <a:tcPr/>
                </a:tc>
                <a:extLst>
                  <a:ext uri="{0D108BD9-81ED-4DB2-BD59-A6C34878D82A}">
                    <a16:rowId xmlns:a16="http://schemas.microsoft.com/office/drawing/2014/main" val="3481662758"/>
                  </a:ext>
                </a:extLst>
              </a:tr>
              <a:tr h="581746">
                <a:tc>
                  <a:txBody>
                    <a:bodyPr/>
                    <a:lstStyle/>
                    <a:p>
                      <a:r>
                        <a:rPr lang="tr-TR" sz="1800" kern="1200" dirty="0" smtClean="0">
                          <a:effectLst/>
                        </a:rPr>
                        <a:t>Biriminizde yüksek performans gösteren personel için geliştirilmiş ve uygulanan ödüllendirme mekanizmaları var mı?</a:t>
                      </a:r>
                      <a:endParaRPr lang="tr-TR" dirty="0"/>
                    </a:p>
                  </a:txBody>
                  <a:tcPr/>
                </a:tc>
                <a:tc>
                  <a:txBody>
                    <a:bodyPr/>
                    <a:lstStyle/>
                    <a:p>
                      <a:pPr algn="ctr"/>
                      <a:r>
                        <a:rPr lang="tr-TR" sz="1800" kern="1200" dirty="0" smtClean="0">
                          <a:effectLst/>
                        </a:rPr>
                        <a:t>44,44</a:t>
                      </a:r>
                      <a:endParaRPr lang="tr-TR" dirty="0"/>
                    </a:p>
                  </a:txBody>
                  <a:tcPr/>
                </a:tc>
                <a:extLst>
                  <a:ext uri="{0D108BD9-81ED-4DB2-BD59-A6C34878D82A}">
                    <a16:rowId xmlns:a16="http://schemas.microsoft.com/office/drawing/2014/main" val="4046957359"/>
                  </a:ext>
                </a:extLst>
              </a:tr>
              <a:tr h="581746">
                <a:tc>
                  <a:txBody>
                    <a:bodyPr/>
                    <a:lstStyle/>
                    <a:p>
                      <a:r>
                        <a:rPr lang="tr-TR" sz="1800" kern="1200" dirty="0" smtClean="0">
                          <a:effectLst/>
                        </a:rPr>
                        <a:t>Biriminizde yetki devredilen personelin, yetkinin kullanımına ilişkin olarak belli dönemlerde yetki devredene rapor vermesine ilişkin düzenleme var mıdır?</a:t>
                      </a:r>
                      <a:endParaRPr lang="tr-TR" dirty="0"/>
                    </a:p>
                  </a:txBody>
                  <a:tcPr/>
                </a:tc>
                <a:tc>
                  <a:txBody>
                    <a:bodyPr/>
                    <a:lstStyle/>
                    <a:p>
                      <a:pPr algn="ctr"/>
                      <a:r>
                        <a:rPr lang="tr-TR" sz="1800" kern="1200" dirty="0" smtClean="0">
                          <a:effectLst/>
                        </a:rPr>
                        <a:t>57,41</a:t>
                      </a:r>
                      <a:endParaRPr lang="tr-TR" dirty="0"/>
                    </a:p>
                  </a:txBody>
                  <a:tcPr/>
                </a:tc>
                <a:extLst>
                  <a:ext uri="{0D108BD9-81ED-4DB2-BD59-A6C34878D82A}">
                    <a16:rowId xmlns:a16="http://schemas.microsoft.com/office/drawing/2014/main" val="4087864021"/>
                  </a:ext>
                </a:extLst>
              </a:tr>
              <a:tr h="581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Biriminizde Kamu İç Kontrol Standartları bilinmekte mi?</a:t>
                      </a:r>
                    </a:p>
                    <a:p>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61,11</a:t>
                      </a:r>
                    </a:p>
                    <a:p>
                      <a:pPr algn="ctr"/>
                      <a:endParaRPr lang="tr-TR" dirty="0"/>
                    </a:p>
                  </a:txBody>
                  <a:tcPr/>
                </a:tc>
                <a:extLst>
                  <a:ext uri="{0D108BD9-81ED-4DB2-BD59-A6C34878D82A}">
                    <a16:rowId xmlns:a16="http://schemas.microsoft.com/office/drawing/2014/main" val="3310924525"/>
                  </a:ext>
                </a:extLst>
              </a:tr>
              <a:tr h="581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Biriminizde hassas görevler ve bu görevlere ilişkin prosedürler belirlendi mi?</a:t>
                      </a:r>
                    </a:p>
                    <a:p>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66,67</a:t>
                      </a:r>
                    </a:p>
                    <a:p>
                      <a:pPr algn="ctr"/>
                      <a:endParaRPr lang="tr-TR" dirty="0"/>
                    </a:p>
                  </a:txBody>
                  <a:tcPr/>
                </a:tc>
                <a:extLst>
                  <a:ext uri="{0D108BD9-81ED-4DB2-BD59-A6C34878D82A}">
                    <a16:rowId xmlns:a16="http://schemas.microsoft.com/office/drawing/2014/main" val="3990016509"/>
                  </a:ext>
                </a:extLst>
              </a:tr>
              <a:tr h="581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Biriminiz personeline yönelik insan kaynakları ile ilgili prosedürler (personel alımı, yer değiştirme, üst görevlere atanma, performans değerlendirmesi vb.) var mı?</a:t>
                      </a:r>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68,52</a:t>
                      </a:r>
                    </a:p>
                    <a:p>
                      <a:pPr algn="ctr"/>
                      <a:endParaRPr lang="tr-TR" dirty="0"/>
                    </a:p>
                  </a:txBody>
                  <a:tcPr/>
                </a:tc>
                <a:extLst>
                  <a:ext uri="{0D108BD9-81ED-4DB2-BD59-A6C34878D82A}">
                    <a16:rowId xmlns:a16="http://schemas.microsoft.com/office/drawing/2014/main" val="3554477611"/>
                  </a:ext>
                </a:extLst>
              </a:tr>
              <a:tr h="581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Biriminizde iç kontrol sistemi ve işleyişine ilişkin olarak yönetici ve personelin farkındalık ve sahiplenilmesini arttırmaya yönelik çalışmalar yürütülüyor mu?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68,52</a:t>
                      </a:r>
                    </a:p>
                  </a:txBody>
                  <a:tcPr/>
                </a:tc>
                <a:extLst>
                  <a:ext uri="{0D108BD9-81ED-4DB2-BD59-A6C34878D82A}">
                    <a16:rowId xmlns:a16="http://schemas.microsoft.com/office/drawing/2014/main" val="4191581084"/>
                  </a:ext>
                </a:extLst>
              </a:tr>
            </a:tbl>
          </a:graphicData>
        </a:graphic>
      </p:graphicFrame>
    </p:spTree>
    <p:extLst>
      <p:ext uri="{BB962C8B-B14F-4D97-AF65-F5344CB8AC3E}">
        <p14:creationId xmlns:p14="http://schemas.microsoft.com/office/powerpoint/2010/main" val="381094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5925" y="676275"/>
            <a:ext cx="10477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3135960" y="154232"/>
            <a:ext cx="8478982" cy="461665"/>
          </a:xfrm>
          <a:prstGeom prst="rect">
            <a:avLst/>
          </a:prstGeom>
          <a:noFill/>
        </p:spPr>
        <p:txBody>
          <a:bodyPr wrap="square" rtlCol="0">
            <a:spAutoFit/>
          </a:bodyPr>
          <a:lstStyle/>
          <a:p>
            <a:pPr lvl="0" algn="ctr"/>
            <a:r>
              <a:rPr lang="tr-TR" sz="2400" dirty="0" smtClean="0">
                <a:solidFill>
                  <a:schemeClr val="bg1"/>
                </a:solidFill>
                <a:latin typeface="Times New Roman" panose="02020603050405020304" pitchFamily="18" charset="0"/>
                <a:cs typeface="Times New Roman" panose="02020603050405020304" pitchFamily="18" charset="0"/>
              </a:rPr>
              <a:t>RİSK DEĞERLENDİRME STANDARDI</a:t>
            </a:r>
            <a:endParaRPr lang="tr-TR" sz="2400" dirty="0">
              <a:solidFill>
                <a:schemeClr val="bg1"/>
              </a:solidFill>
            </a:endParaRPr>
          </a:p>
        </p:txBody>
      </p:sp>
      <p:pic>
        <p:nvPicPr>
          <p:cNvPr id="5" name="Picture 2"/>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399906" y="1379312"/>
            <a:ext cx="8610877" cy="39521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5982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23684" y="1646797"/>
            <a:ext cx="9816352"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Arial" panose="020B0604020202020204" pitchFamily="34" charset="0"/>
              <a:buChar char="•"/>
            </a:pPr>
            <a:r>
              <a:rPr lang="tr-TR" dirty="0"/>
              <a:t>Risk değerlendirme, idarenin hedeflerinin gerçekleşmesini engelleyecek risklerin tanımlanması, analiz edilmesi ve gerekli önlemlerin belirlenmesi sürecidir. Risklerin belirlenmesi ve değerlendirilmesi standardı ve şartlarına ilişkin verilen cevapların yeterlilik düzeyinin %68,98 olduğu tespit edilmiştir. Bu puan birimlerimizde risk değerlendirme gelişiminin orta seviyede olduğunun göstergesidir. </a:t>
            </a:r>
          </a:p>
        </p:txBody>
      </p:sp>
      <p:grpSp>
        <p:nvGrpSpPr>
          <p:cNvPr id="7" name="Grup 6"/>
          <p:cNvGrpSpPr/>
          <p:nvPr/>
        </p:nvGrpSpPr>
        <p:grpSpPr>
          <a:xfrm>
            <a:off x="2441736" y="207074"/>
            <a:ext cx="7249126" cy="975269"/>
            <a:chOff x="7101180" y="0"/>
            <a:chExt cx="2533108" cy="975269"/>
          </a:xfrm>
        </p:grpSpPr>
        <p:sp>
          <p:nvSpPr>
            <p:cNvPr id="8" name="Yuvarlatılmış Dikdörtgen 7"/>
            <p:cNvSpPr/>
            <p:nvPr/>
          </p:nvSpPr>
          <p:spPr>
            <a:xfrm>
              <a:off x="7101180" y="0"/>
              <a:ext cx="2533108" cy="914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Yuvarlatılmış Dikdörtgen 4"/>
            <p:cNvSpPr txBox="1"/>
            <p:nvPr/>
          </p:nvSpPr>
          <p:spPr>
            <a:xfrm>
              <a:off x="7127962" y="114434"/>
              <a:ext cx="2479544" cy="860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dirty="0" smtClean="0"/>
                <a:t>RİSK DEĞERLENDİRME STANDARDI YETERLİLİK DÜZEYİ</a:t>
              </a:r>
            </a:p>
            <a:p>
              <a:pPr lvl="0" algn="ctr" defTabSz="800100">
                <a:lnSpc>
                  <a:spcPct val="90000"/>
                </a:lnSpc>
                <a:spcBef>
                  <a:spcPct val="0"/>
                </a:spcBef>
                <a:spcAft>
                  <a:spcPct val="35000"/>
                </a:spcAft>
              </a:pPr>
              <a:r>
                <a:rPr lang="tr-TR" dirty="0" smtClean="0"/>
                <a:t>%68,99</a:t>
              </a:r>
              <a:endParaRPr lang="tr-TR" sz="1800" kern="1200" dirty="0"/>
            </a:p>
          </p:txBody>
        </p:sp>
      </p:grpSp>
    </p:spTree>
    <p:extLst>
      <p:ext uri="{BB962C8B-B14F-4D97-AF65-F5344CB8AC3E}">
        <p14:creationId xmlns:p14="http://schemas.microsoft.com/office/powerpoint/2010/main" val="206218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16281" y="357163"/>
            <a:ext cx="996339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dirty="0"/>
              <a:t>Risk Değerlendirme Standardı Soru formunda toplam 16 soru yer almaktadır.</a:t>
            </a:r>
          </a:p>
          <a:p>
            <a:pPr algn="ctr"/>
            <a:r>
              <a:rPr lang="tr-TR" dirty="0"/>
              <a:t> Soruların puan dağılımı aşağıdaki tabloda yer almaktadır</a:t>
            </a:r>
            <a:r>
              <a:rPr lang="tr-TR" dirty="0" smtClean="0"/>
              <a:t>.</a:t>
            </a:r>
            <a:endParaRPr lang="tr-TR" b="1" dirty="0"/>
          </a:p>
        </p:txBody>
      </p:sp>
      <p:graphicFrame>
        <p:nvGraphicFramePr>
          <p:cNvPr id="8" name="Diyagram 7"/>
          <p:cNvGraphicFramePr/>
          <p:nvPr>
            <p:extLst>
              <p:ext uri="{D42A27DB-BD31-4B8C-83A1-F6EECF244321}">
                <p14:modId xmlns:p14="http://schemas.microsoft.com/office/powerpoint/2010/main" val="1364890902"/>
              </p:ext>
            </p:extLst>
          </p:nvPr>
        </p:nvGraphicFramePr>
        <p:xfrm>
          <a:off x="126960" y="1589722"/>
          <a:ext cx="4391251" cy="4380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yagram 10"/>
          <p:cNvGraphicFramePr/>
          <p:nvPr>
            <p:extLst>
              <p:ext uri="{D42A27DB-BD31-4B8C-83A1-F6EECF244321}">
                <p14:modId xmlns:p14="http://schemas.microsoft.com/office/powerpoint/2010/main" val="2015085820"/>
              </p:ext>
            </p:extLst>
          </p:nvPr>
        </p:nvGraphicFramePr>
        <p:xfrm>
          <a:off x="4518211" y="1589722"/>
          <a:ext cx="1143000" cy="43807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yagram 11"/>
          <p:cNvGraphicFramePr/>
          <p:nvPr>
            <p:extLst>
              <p:ext uri="{D42A27DB-BD31-4B8C-83A1-F6EECF244321}">
                <p14:modId xmlns:p14="http://schemas.microsoft.com/office/powerpoint/2010/main" val="3538662729"/>
              </p:ext>
            </p:extLst>
          </p:nvPr>
        </p:nvGraphicFramePr>
        <p:xfrm>
          <a:off x="5954019" y="1589722"/>
          <a:ext cx="4391251" cy="438077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Diyagram 12"/>
          <p:cNvGraphicFramePr/>
          <p:nvPr>
            <p:extLst>
              <p:ext uri="{D42A27DB-BD31-4B8C-83A1-F6EECF244321}">
                <p14:modId xmlns:p14="http://schemas.microsoft.com/office/powerpoint/2010/main" val="836025561"/>
              </p:ext>
            </p:extLst>
          </p:nvPr>
        </p:nvGraphicFramePr>
        <p:xfrm>
          <a:off x="10508178" y="1589722"/>
          <a:ext cx="1143000" cy="438077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68150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5925" y="676275"/>
            <a:ext cx="10477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3600450" y="276225"/>
            <a:ext cx="4943475" cy="769441"/>
          </a:xfrm>
          <a:prstGeom prst="rect">
            <a:avLst/>
          </a:prstGeom>
          <a:noFill/>
        </p:spPr>
        <p:txBody>
          <a:bodyPr wrap="square" rtlCol="0">
            <a:spAutoFit/>
          </a:bodyPr>
          <a:lstStyle/>
          <a:p>
            <a:pPr algn="ctr"/>
            <a:r>
              <a:rPr lang="tr-TR" sz="4400" dirty="0" smtClean="0">
                <a:solidFill>
                  <a:schemeClr val="bg2"/>
                </a:solidFill>
              </a:rPr>
              <a:t>İÇERİK</a:t>
            </a:r>
            <a:endParaRPr lang="tr-TR" sz="4400" dirty="0">
              <a:solidFill>
                <a:schemeClr val="bg2"/>
              </a:solidFill>
            </a:endParaRPr>
          </a:p>
        </p:txBody>
      </p:sp>
      <p:graphicFrame>
        <p:nvGraphicFramePr>
          <p:cNvPr id="4" name="Diyagram 3"/>
          <p:cNvGraphicFramePr/>
          <p:nvPr>
            <p:extLst>
              <p:ext uri="{D42A27DB-BD31-4B8C-83A1-F6EECF244321}">
                <p14:modId xmlns:p14="http://schemas.microsoft.com/office/powerpoint/2010/main" val="102230730"/>
              </p:ext>
            </p:extLst>
          </p:nvPr>
        </p:nvGraphicFramePr>
        <p:xfrm>
          <a:off x="3667126" y="1200150"/>
          <a:ext cx="7229474" cy="4305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732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38790" y="372661"/>
            <a:ext cx="9963397" cy="646331"/>
          </a:xfrm>
          <a:prstGeom prst="rect">
            <a:avLst/>
          </a:prstGeom>
          <a:noFill/>
        </p:spPr>
        <p:txBody>
          <a:bodyPr wrap="square" rtlCol="0">
            <a:spAutoFit/>
          </a:bodyPr>
          <a:lstStyle/>
          <a:p>
            <a:r>
              <a:rPr lang="tr-TR" dirty="0"/>
              <a:t>Risk Değerlendirme Standardı soru sayılarının iç kontrol standartlarına göre puan dağılımı aşağıdaki tabloda yer almaktadır.</a:t>
            </a:r>
            <a:endParaRPr lang="tr-TR" b="1" dirty="0"/>
          </a:p>
        </p:txBody>
      </p:sp>
      <p:graphicFrame>
        <p:nvGraphicFramePr>
          <p:cNvPr id="8" name="Diyagram 7"/>
          <p:cNvGraphicFramePr/>
          <p:nvPr>
            <p:extLst>
              <p:ext uri="{D42A27DB-BD31-4B8C-83A1-F6EECF244321}">
                <p14:modId xmlns:p14="http://schemas.microsoft.com/office/powerpoint/2010/main" val="997241441"/>
              </p:ext>
            </p:extLst>
          </p:nvPr>
        </p:nvGraphicFramePr>
        <p:xfrm>
          <a:off x="604434" y="1552122"/>
          <a:ext cx="6331513" cy="4380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yagram 10"/>
          <p:cNvGraphicFramePr/>
          <p:nvPr>
            <p:extLst>
              <p:ext uri="{D42A27DB-BD31-4B8C-83A1-F6EECF244321}">
                <p14:modId xmlns:p14="http://schemas.microsoft.com/office/powerpoint/2010/main" val="2721271126"/>
              </p:ext>
            </p:extLst>
          </p:nvPr>
        </p:nvGraphicFramePr>
        <p:xfrm>
          <a:off x="7138834" y="1552122"/>
          <a:ext cx="1143000" cy="43807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0367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 12"/>
          <p:cNvGrpSpPr/>
          <p:nvPr/>
        </p:nvGrpSpPr>
        <p:grpSpPr>
          <a:xfrm>
            <a:off x="1592826" y="162577"/>
            <a:ext cx="9335729" cy="975269"/>
            <a:chOff x="7101180" y="0"/>
            <a:chExt cx="2533108" cy="975269"/>
          </a:xfrm>
        </p:grpSpPr>
        <p:sp>
          <p:nvSpPr>
            <p:cNvPr id="14" name="Yuvarlatılmış Dikdörtgen 13"/>
            <p:cNvSpPr/>
            <p:nvPr/>
          </p:nvSpPr>
          <p:spPr>
            <a:xfrm>
              <a:off x="7101180" y="0"/>
              <a:ext cx="2533108" cy="914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Yuvarlatılmış Dikdörtgen 4"/>
            <p:cNvSpPr txBox="1"/>
            <p:nvPr/>
          </p:nvSpPr>
          <p:spPr>
            <a:xfrm>
              <a:off x="7127962" y="114434"/>
              <a:ext cx="2479544" cy="860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dirty="0" smtClean="0"/>
                <a:t>RİSK DEĞERLENDİRME STANDARDI GELİŞTİRİLMEYE YÖNELİK ALANLAR</a:t>
              </a:r>
            </a:p>
          </p:txBody>
        </p:sp>
      </p:grpSp>
      <p:graphicFrame>
        <p:nvGraphicFramePr>
          <p:cNvPr id="6" name="Tablo 5"/>
          <p:cNvGraphicFramePr>
            <a:graphicFrameLocks noGrp="1"/>
          </p:cNvGraphicFramePr>
          <p:nvPr>
            <p:extLst>
              <p:ext uri="{D42A27DB-BD31-4B8C-83A1-F6EECF244321}">
                <p14:modId xmlns:p14="http://schemas.microsoft.com/office/powerpoint/2010/main" val="2729432119"/>
              </p:ext>
            </p:extLst>
          </p:nvPr>
        </p:nvGraphicFramePr>
        <p:xfrm>
          <a:off x="368709" y="1738977"/>
          <a:ext cx="11326762" cy="3200400"/>
        </p:xfrm>
        <a:graphic>
          <a:graphicData uri="http://schemas.openxmlformats.org/drawingml/2006/table">
            <a:tbl>
              <a:tblPr firstRow="1" bandRow="1">
                <a:tableStyleId>{72833802-FEF1-4C79-8D5D-14CF1EAF98D9}</a:tableStyleId>
              </a:tblPr>
              <a:tblGrid>
                <a:gridCol w="9355612">
                  <a:extLst>
                    <a:ext uri="{9D8B030D-6E8A-4147-A177-3AD203B41FA5}">
                      <a16:colId xmlns:a16="http://schemas.microsoft.com/office/drawing/2014/main" val="2914663096"/>
                    </a:ext>
                  </a:extLst>
                </a:gridCol>
                <a:gridCol w="1971150">
                  <a:extLst>
                    <a:ext uri="{9D8B030D-6E8A-4147-A177-3AD203B41FA5}">
                      <a16:colId xmlns:a16="http://schemas.microsoft.com/office/drawing/2014/main" val="3162801330"/>
                    </a:ext>
                  </a:extLst>
                </a:gridCol>
              </a:tblGrid>
              <a:tr h="495679">
                <a:tc>
                  <a:txBody>
                    <a:bodyPr/>
                    <a:lstStyle/>
                    <a:p>
                      <a:r>
                        <a:rPr lang="tr-TR" dirty="0" smtClean="0"/>
                        <a:t>Risk</a:t>
                      </a:r>
                      <a:r>
                        <a:rPr lang="tr-TR" baseline="0" dirty="0" smtClean="0"/>
                        <a:t> Değerlendirme</a:t>
                      </a:r>
                      <a:endParaRPr lang="tr-TR" dirty="0"/>
                    </a:p>
                  </a:txBody>
                  <a:tcPr/>
                </a:tc>
                <a:tc>
                  <a:txBody>
                    <a:bodyPr/>
                    <a:lstStyle/>
                    <a:p>
                      <a:r>
                        <a:rPr lang="tr-TR" dirty="0" smtClean="0"/>
                        <a:t>Yeterlilik  Düzeyi</a:t>
                      </a:r>
                      <a:r>
                        <a:rPr lang="tr-TR" baseline="0" dirty="0" smtClean="0"/>
                        <a:t> (</a:t>
                      </a:r>
                      <a:r>
                        <a:rPr lang="tr-TR" dirty="0" smtClean="0"/>
                        <a:t>%)</a:t>
                      </a:r>
                      <a:endParaRPr lang="tr-TR" dirty="0"/>
                    </a:p>
                  </a:txBody>
                  <a:tcPr/>
                </a:tc>
                <a:extLst>
                  <a:ext uri="{0D108BD9-81ED-4DB2-BD59-A6C34878D82A}">
                    <a16:rowId xmlns:a16="http://schemas.microsoft.com/office/drawing/2014/main" val="3481662758"/>
                  </a:ext>
                </a:extLst>
              </a:tr>
              <a:tr h="495679">
                <a:tc>
                  <a:txBody>
                    <a:bodyPr/>
                    <a:lstStyle/>
                    <a:p>
                      <a:pPr lvl="0"/>
                      <a:r>
                        <a:rPr lang="tr-TR" dirty="0" smtClean="0"/>
                        <a:t>Biriminizde tespit edilen riskler, risk puanlarına (Etki x Olasılık) veya önem derecelerine göre </a:t>
                      </a:r>
                      <a:r>
                        <a:rPr lang="tr-TR" dirty="0" err="1" smtClean="0"/>
                        <a:t>önceliklendiriliyor</a:t>
                      </a:r>
                      <a:r>
                        <a:rPr lang="tr-TR" dirty="0" smtClean="0"/>
                        <a:t> mu?</a:t>
                      </a:r>
                      <a:endParaRPr lang="tr-TR" dirty="0"/>
                    </a:p>
                  </a:txBody>
                  <a:tcPr/>
                </a:tc>
                <a:tc>
                  <a:txBody>
                    <a:bodyPr/>
                    <a:lstStyle/>
                    <a:p>
                      <a:pPr algn="ctr"/>
                      <a:r>
                        <a:rPr lang="tr-TR" dirty="0" smtClean="0"/>
                        <a:t>50,00</a:t>
                      </a:r>
                      <a:endParaRPr lang="tr-TR" dirty="0"/>
                    </a:p>
                  </a:txBody>
                  <a:tcPr/>
                </a:tc>
                <a:extLst>
                  <a:ext uri="{0D108BD9-81ED-4DB2-BD59-A6C34878D82A}">
                    <a16:rowId xmlns:a16="http://schemas.microsoft.com/office/drawing/2014/main" val="2936679670"/>
                  </a:ext>
                </a:extLst>
              </a:tr>
              <a:tr h="495679">
                <a:tc>
                  <a:txBody>
                    <a:bodyPr/>
                    <a:lstStyle/>
                    <a:p>
                      <a:r>
                        <a:rPr lang="tr-TR" sz="1800" kern="1200" dirty="0" smtClean="0">
                          <a:effectLst/>
                        </a:rPr>
                        <a:t>Performans programında yer alan hedeflere ulaşma düzeyinin izlenmesi ve değerlendirilmesine yönelik raporlama prosedürü belirlendi mi?</a:t>
                      </a:r>
                      <a:endParaRPr lang="tr-TR" dirty="0"/>
                    </a:p>
                  </a:txBody>
                  <a:tcPr/>
                </a:tc>
                <a:tc>
                  <a:txBody>
                    <a:bodyPr/>
                    <a:lstStyle/>
                    <a:p>
                      <a:pPr algn="ctr"/>
                      <a:r>
                        <a:rPr lang="tr-TR" sz="1800" kern="1200" dirty="0" smtClean="0">
                          <a:effectLst/>
                        </a:rPr>
                        <a:t>53,70</a:t>
                      </a:r>
                      <a:endParaRPr lang="tr-TR" dirty="0"/>
                    </a:p>
                  </a:txBody>
                  <a:tcPr/>
                </a:tc>
                <a:extLst>
                  <a:ext uri="{0D108BD9-81ED-4DB2-BD59-A6C34878D82A}">
                    <a16:rowId xmlns:a16="http://schemas.microsoft.com/office/drawing/2014/main" val="4042520711"/>
                  </a:ext>
                </a:extLst>
              </a:tr>
              <a:tr h="495679">
                <a:tc>
                  <a:txBody>
                    <a:bodyPr/>
                    <a:lstStyle/>
                    <a:p>
                      <a:r>
                        <a:rPr lang="tr-TR" sz="1800" kern="1200" dirty="0" smtClean="0">
                          <a:effectLst/>
                        </a:rPr>
                        <a:t>Bütçe hazırlık sürecinde stratejik plan ve performans programlarına uyumu sağlamaya yönelik prosedür var mıdır?</a:t>
                      </a:r>
                      <a:endParaRPr lang="tr-TR" dirty="0"/>
                    </a:p>
                  </a:txBody>
                  <a:tcPr/>
                </a:tc>
                <a:tc>
                  <a:txBody>
                    <a:bodyPr/>
                    <a:lstStyle/>
                    <a:p>
                      <a:pPr algn="ctr"/>
                      <a:r>
                        <a:rPr lang="tr-TR" sz="1800" kern="1200" dirty="0" smtClean="0">
                          <a:effectLst/>
                        </a:rPr>
                        <a:t>53,70</a:t>
                      </a:r>
                      <a:endParaRPr lang="tr-TR" dirty="0"/>
                    </a:p>
                  </a:txBody>
                  <a:tcPr/>
                </a:tc>
                <a:extLst>
                  <a:ext uri="{0D108BD9-81ED-4DB2-BD59-A6C34878D82A}">
                    <a16:rowId xmlns:a16="http://schemas.microsoft.com/office/drawing/2014/main" val="347458845"/>
                  </a:ext>
                </a:extLst>
              </a:tr>
              <a:tr h="495679">
                <a:tc>
                  <a:txBody>
                    <a:bodyPr/>
                    <a:lstStyle/>
                    <a:p>
                      <a:r>
                        <a:rPr lang="tr-TR" sz="1800" kern="1200" dirty="0" smtClean="0">
                          <a:effectLst/>
                        </a:rPr>
                        <a:t>Biriminizde, üst yönetici tarafından onaylanmış olan risk strateji belgesi tüm çalışanlara duyuruldu mu?</a:t>
                      </a:r>
                      <a:endParaRPr lang="tr-TR" dirty="0"/>
                    </a:p>
                  </a:txBody>
                  <a:tcPr/>
                </a:tc>
                <a:tc>
                  <a:txBody>
                    <a:bodyPr/>
                    <a:lstStyle/>
                    <a:p>
                      <a:pPr algn="ctr"/>
                      <a:r>
                        <a:rPr lang="tr-TR" dirty="0" smtClean="0"/>
                        <a:t>55,56</a:t>
                      </a:r>
                      <a:endParaRPr lang="tr-TR" dirty="0"/>
                    </a:p>
                  </a:txBody>
                  <a:tcPr/>
                </a:tc>
                <a:extLst>
                  <a:ext uri="{0D108BD9-81ED-4DB2-BD59-A6C34878D82A}">
                    <a16:rowId xmlns:a16="http://schemas.microsoft.com/office/drawing/2014/main" val="1079839543"/>
                  </a:ext>
                </a:extLst>
              </a:tr>
            </a:tbl>
          </a:graphicData>
        </a:graphic>
      </p:graphicFrame>
    </p:spTree>
    <p:extLst>
      <p:ext uri="{BB962C8B-B14F-4D97-AF65-F5344CB8AC3E}">
        <p14:creationId xmlns:p14="http://schemas.microsoft.com/office/powerpoint/2010/main" val="428950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 12"/>
          <p:cNvGrpSpPr/>
          <p:nvPr/>
        </p:nvGrpSpPr>
        <p:grpSpPr>
          <a:xfrm>
            <a:off x="1592826" y="162577"/>
            <a:ext cx="9335729" cy="975269"/>
            <a:chOff x="7101180" y="0"/>
            <a:chExt cx="2533108" cy="975269"/>
          </a:xfrm>
        </p:grpSpPr>
        <p:sp>
          <p:nvSpPr>
            <p:cNvPr id="14" name="Yuvarlatılmış Dikdörtgen 13"/>
            <p:cNvSpPr/>
            <p:nvPr/>
          </p:nvSpPr>
          <p:spPr>
            <a:xfrm>
              <a:off x="7101180" y="0"/>
              <a:ext cx="2533108" cy="914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Yuvarlatılmış Dikdörtgen 4"/>
            <p:cNvSpPr txBox="1"/>
            <p:nvPr/>
          </p:nvSpPr>
          <p:spPr>
            <a:xfrm>
              <a:off x="7127962" y="114434"/>
              <a:ext cx="2479544" cy="860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dirty="0" smtClean="0"/>
                <a:t>RİSK DEĞERLENDİRME STANDARDI GELİŞTİRİLMEYE YÖNELİK ALANLAR</a:t>
              </a:r>
            </a:p>
          </p:txBody>
        </p:sp>
      </p:grpSp>
      <p:graphicFrame>
        <p:nvGraphicFramePr>
          <p:cNvPr id="6" name="Tablo 5"/>
          <p:cNvGraphicFramePr>
            <a:graphicFrameLocks noGrp="1"/>
          </p:cNvGraphicFramePr>
          <p:nvPr>
            <p:extLst>
              <p:ext uri="{D42A27DB-BD31-4B8C-83A1-F6EECF244321}">
                <p14:modId xmlns:p14="http://schemas.microsoft.com/office/powerpoint/2010/main" val="241095714"/>
              </p:ext>
            </p:extLst>
          </p:nvPr>
        </p:nvGraphicFramePr>
        <p:xfrm>
          <a:off x="235974" y="1842216"/>
          <a:ext cx="11459497" cy="4114800"/>
        </p:xfrm>
        <a:graphic>
          <a:graphicData uri="http://schemas.openxmlformats.org/drawingml/2006/table">
            <a:tbl>
              <a:tblPr firstRow="1" bandRow="1">
                <a:tableStyleId>{72833802-FEF1-4C79-8D5D-14CF1EAF98D9}</a:tableStyleId>
              </a:tblPr>
              <a:tblGrid>
                <a:gridCol w="9465247">
                  <a:extLst>
                    <a:ext uri="{9D8B030D-6E8A-4147-A177-3AD203B41FA5}">
                      <a16:colId xmlns:a16="http://schemas.microsoft.com/office/drawing/2014/main" val="2914663096"/>
                    </a:ext>
                  </a:extLst>
                </a:gridCol>
                <a:gridCol w="1994250">
                  <a:extLst>
                    <a:ext uri="{9D8B030D-6E8A-4147-A177-3AD203B41FA5}">
                      <a16:colId xmlns:a16="http://schemas.microsoft.com/office/drawing/2014/main" val="3162801330"/>
                    </a:ext>
                  </a:extLst>
                </a:gridCol>
              </a:tblGrid>
              <a:tr h="495679">
                <a:tc>
                  <a:txBody>
                    <a:bodyPr/>
                    <a:lstStyle/>
                    <a:p>
                      <a:r>
                        <a:rPr lang="tr-TR" dirty="0" smtClean="0"/>
                        <a:t>Risk</a:t>
                      </a:r>
                      <a:r>
                        <a:rPr lang="tr-TR" baseline="0" dirty="0" smtClean="0"/>
                        <a:t> Değerlendirme</a:t>
                      </a:r>
                      <a:endParaRPr lang="tr-TR" dirty="0"/>
                    </a:p>
                  </a:txBody>
                  <a:tcPr/>
                </a:tc>
                <a:tc>
                  <a:txBody>
                    <a:bodyPr/>
                    <a:lstStyle/>
                    <a:p>
                      <a:r>
                        <a:rPr lang="tr-TR" dirty="0" smtClean="0"/>
                        <a:t>Yeterlilik  Düzeyi</a:t>
                      </a:r>
                      <a:r>
                        <a:rPr lang="tr-TR" baseline="0" dirty="0" smtClean="0"/>
                        <a:t> (</a:t>
                      </a:r>
                      <a:r>
                        <a:rPr lang="tr-TR" dirty="0" smtClean="0"/>
                        <a:t>%)</a:t>
                      </a:r>
                      <a:endParaRPr lang="tr-TR" dirty="0"/>
                    </a:p>
                  </a:txBody>
                  <a:tcPr/>
                </a:tc>
                <a:extLst>
                  <a:ext uri="{0D108BD9-81ED-4DB2-BD59-A6C34878D82A}">
                    <a16:rowId xmlns:a16="http://schemas.microsoft.com/office/drawing/2014/main" val="3481662758"/>
                  </a:ext>
                </a:extLst>
              </a:tr>
              <a:tr h="49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Biriminizde risk yönetiminden elde edilen deneyimler diğer birimlerle paylaşılıyor mu?</a:t>
                      </a:r>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64,81</a:t>
                      </a:r>
                    </a:p>
                    <a:p>
                      <a:pPr algn="ctr"/>
                      <a:endParaRPr lang="tr-TR" dirty="0"/>
                    </a:p>
                  </a:txBody>
                  <a:tcPr/>
                </a:tc>
                <a:extLst>
                  <a:ext uri="{0D108BD9-81ED-4DB2-BD59-A6C34878D82A}">
                    <a16:rowId xmlns:a16="http://schemas.microsoft.com/office/drawing/2014/main" val="3368183651"/>
                  </a:ext>
                </a:extLst>
              </a:tr>
              <a:tr h="49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Biriminizde yürütülen faaliyetlerin stratejik plan ve performans programıyla belirlenen amaç ve hedeflerle uyumunu sağlamaya yönelik bir prosedür var mıdır?</a:t>
                      </a:r>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66,67</a:t>
                      </a:r>
                    </a:p>
                    <a:p>
                      <a:pPr algn="ctr"/>
                      <a:endParaRPr lang="tr-TR" dirty="0"/>
                    </a:p>
                  </a:txBody>
                  <a:tcPr/>
                </a:tc>
                <a:extLst>
                  <a:ext uri="{0D108BD9-81ED-4DB2-BD59-A6C34878D82A}">
                    <a16:rowId xmlns:a16="http://schemas.microsoft.com/office/drawing/2014/main" val="331029483"/>
                  </a:ext>
                </a:extLst>
              </a:tr>
              <a:tr h="49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Biriminizde riskler, birim/program ve alt birim/ </a:t>
                      </a:r>
                      <a:r>
                        <a:rPr lang="tr-TR" dirty="0" err="1" smtClean="0"/>
                        <a:t>operasyonel</a:t>
                      </a:r>
                      <a:r>
                        <a:rPr lang="tr-TR" dirty="0" smtClean="0"/>
                        <a:t> düzeyinde tespit ediliyor mu?</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66,67</a:t>
                      </a:r>
                    </a:p>
                    <a:p>
                      <a:pPr algn="ctr"/>
                      <a:endParaRPr lang="tr-TR" dirty="0"/>
                    </a:p>
                  </a:txBody>
                  <a:tcPr/>
                </a:tc>
                <a:extLst>
                  <a:ext uri="{0D108BD9-81ED-4DB2-BD59-A6C34878D82A}">
                    <a16:rowId xmlns:a16="http://schemas.microsoft.com/office/drawing/2014/main" val="482886531"/>
                  </a:ext>
                </a:extLst>
              </a:tr>
              <a:tr h="49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Biriminizde tespit edilen risklerin, muhtemel etkileri ve gerçekleşme olasılıkları ölçülüyor mu?</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68,52</a:t>
                      </a:r>
                    </a:p>
                    <a:p>
                      <a:pPr algn="ctr"/>
                      <a:endParaRPr lang="tr-TR" dirty="0"/>
                    </a:p>
                  </a:txBody>
                  <a:tcPr/>
                </a:tc>
                <a:extLst>
                  <a:ext uri="{0D108BD9-81ED-4DB2-BD59-A6C34878D82A}">
                    <a16:rowId xmlns:a16="http://schemas.microsoft.com/office/drawing/2014/main" val="4240518456"/>
                  </a:ext>
                </a:extLst>
              </a:tr>
              <a:tr h="49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Biriminizde tespit edilen riskler uygun araçlarla kayıt altına alınıyor mu?</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68,52</a:t>
                      </a:r>
                    </a:p>
                    <a:p>
                      <a:pPr algn="ctr"/>
                      <a:endParaRPr lang="tr-TR" dirty="0"/>
                    </a:p>
                  </a:txBody>
                  <a:tcPr/>
                </a:tc>
                <a:extLst>
                  <a:ext uri="{0D108BD9-81ED-4DB2-BD59-A6C34878D82A}">
                    <a16:rowId xmlns:a16="http://schemas.microsoft.com/office/drawing/2014/main" val="3405534864"/>
                  </a:ext>
                </a:extLst>
              </a:tr>
            </a:tbl>
          </a:graphicData>
        </a:graphic>
      </p:graphicFrame>
    </p:spTree>
    <p:extLst>
      <p:ext uri="{BB962C8B-B14F-4D97-AF65-F5344CB8AC3E}">
        <p14:creationId xmlns:p14="http://schemas.microsoft.com/office/powerpoint/2010/main" val="368484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5925" y="676275"/>
            <a:ext cx="10477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3135960" y="154232"/>
            <a:ext cx="8478982" cy="461665"/>
          </a:xfrm>
          <a:prstGeom prst="rect">
            <a:avLst/>
          </a:prstGeom>
          <a:noFill/>
        </p:spPr>
        <p:txBody>
          <a:bodyPr wrap="square" rtlCol="0">
            <a:spAutoFit/>
          </a:bodyPr>
          <a:lstStyle/>
          <a:p>
            <a:pPr lvl="0" algn="ctr"/>
            <a:r>
              <a:rPr lang="tr-TR" sz="2400" dirty="0" smtClean="0">
                <a:solidFill>
                  <a:schemeClr val="bg1"/>
                </a:solidFill>
                <a:latin typeface="Times New Roman" panose="02020603050405020304" pitchFamily="18" charset="0"/>
                <a:cs typeface="Times New Roman" panose="02020603050405020304" pitchFamily="18" charset="0"/>
              </a:rPr>
              <a:t>KONTROL FAALİYETLERİ STANDARDI</a:t>
            </a:r>
            <a:endParaRPr lang="tr-TR" sz="2400" dirty="0">
              <a:solidFill>
                <a:schemeClr val="bg1"/>
              </a:solidFill>
            </a:endParaRPr>
          </a:p>
        </p:txBody>
      </p:sp>
      <p:pic>
        <p:nvPicPr>
          <p:cNvPr id="5" name="Picture 2"/>
          <p:cNvPicPr>
            <a:picLocks noChangeAspect="1" noChangeArrowheads="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152621" y="1574528"/>
            <a:ext cx="8811034" cy="352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75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2172" y="1941265"/>
            <a:ext cx="9816352"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Arial" panose="020B0604020202020204" pitchFamily="34" charset="0"/>
              <a:buChar char="•"/>
            </a:pPr>
            <a:r>
              <a:rPr lang="tr-TR" dirty="0"/>
              <a:t>Kontrol faaliyetleri, hedeflerin gerçekleştirilmesini sağlamak ve belirlenen riskleri yönetmek amacıyla oluşturulan politika ve prosedürlerdir. Kontrol faaliyetleri standardı ve şartlarına ilişkin verilen cevapların yeterlilik düzeyinin %72,38 olduğu tespit edilmiştir. Bu puan birimlerimizde kontrol faaliyetleri gelişiminin yüksek seviyede olduğunun ve yerleştiğinin göstergesidir</a:t>
            </a:r>
          </a:p>
        </p:txBody>
      </p:sp>
      <p:grpSp>
        <p:nvGrpSpPr>
          <p:cNvPr id="7" name="Grup 6"/>
          <p:cNvGrpSpPr/>
          <p:nvPr/>
        </p:nvGrpSpPr>
        <p:grpSpPr>
          <a:xfrm>
            <a:off x="2441736" y="207074"/>
            <a:ext cx="7249126" cy="975269"/>
            <a:chOff x="7101180" y="0"/>
            <a:chExt cx="2533108" cy="975269"/>
          </a:xfrm>
        </p:grpSpPr>
        <p:sp>
          <p:nvSpPr>
            <p:cNvPr id="8" name="Yuvarlatılmış Dikdörtgen 7"/>
            <p:cNvSpPr/>
            <p:nvPr/>
          </p:nvSpPr>
          <p:spPr>
            <a:xfrm>
              <a:off x="7101180" y="0"/>
              <a:ext cx="2533108" cy="914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Yuvarlatılmış Dikdörtgen 4"/>
            <p:cNvSpPr txBox="1"/>
            <p:nvPr/>
          </p:nvSpPr>
          <p:spPr>
            <a:xfrm>
              <a:off x="7127962" y="114434"/>
              <a:ext cx="2479544" cy="860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dirty="0" smtClean="0"/>
                <a:t>KONTROL FAALİYETLERİ STANDARDI YETERLİLİK DÜZEYİ</a:t>
              </a:r>
            </a:p>
            <a:p>
              <a:pPr lvl="0" algn="ctr" defTabSz="800100">
                <a:lnSpc>
                  <a:spcPct val="90000"/>
                </a:lnSpc>
                <a:spcBef>
                  <a:spcPct val="0"/>
                </a:spcBef>
                <a:spcAft>
                  <a:spcPct val="35000"/>
                </a:spcAft>
              </a:pPr>
              <a:r>
                <a:rPr lang="tr-TR" dirty="0" smtClean="0"/>
                <a:t>%72,38</a:t>
              </a:r>
              <a:endParaRPr lang="tr-TR" sz="1800" kern="1200" dirty="0"/>
            </a:p>
          </p:txBody>
        </p:sp>
      </p:grpSp>
    </p:spTree>
    <p:extLst>
      <p:ext uri="{BB962C8B-B14F-4D97-AF65-F5344CB8AC3E}">
        <p14:creationId xmlns:p14="http://schemas.microsoft.com/office/powerpoint/2010/main" val="9226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16281" y="357163"/>
            <a:ext cx="996339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dirty="0" smtClean="0"/>
              <a:t>Kontrol Faaliyetleri Standardı Soru </a:t>
            </a:r>
            <a:r>
              <a:rPr lang="tr-TR" dirty="0"/>
              <a:t>formunda toplam </a:t>
            </a:r>
            <a:r>
              <a:rPr lang="tr-TR" dirty="0" smtClean="0"/>
              <a:t>12 </a:t>
            </a:r>
            <a:r>
              <a:rPr lang="tr-TR" dirty="0"/>
              <a:t>soru yer almaktadır</a:t>
            </a:r>
            <a:r>
              <a:rPr lang="tr-TR" dirty="0" smtClean="0"/>
              <a:t>.</a:t>
            </a:r>
          </a:p>
          <a:p>
            <a:pPr algn="ctr"/>
            <a:r>
              <a:rPr lang="tr-TR" dirty="0" smtClean="0"/>
              <a:t> Soruların puan </a:t>
            </a:r>
            <a:r>
              <a:rPr lang="tr-TR" dirty="0"/>
              <a:t>dağılımı aşağıdaki tabloda yer almaktadır.</a:t>
            </a:r>
            <a:endParaRPr lang="tr-TR" b="1" dirty="0"/>
          </a:p>
        </p:txBody>
      </p:sp>
      <p:graphicFrame>
        <p:nvGraphicFramePr>
          <p:cNvPr id="8" name="Diyagram 7"/>
          <p:cNvGraphicFramePr/>
          <p:nvPr>
            <p:extLst>
              <p:ext uri="{D42A27DB-BD31-4B8C-83A1-F6EECF244321}">
                <p14:modId xmlns:p14="http://schemas.microsoft.com/office/powerpoint/2010/main" val="55455064"/>
              </p:ext>
            </p:extLst>
          </p:nvPr>
        </p:nvGraphicFramePr>
        <p:xfrm>
          <a:off x="126960" y="1589722"/>
          <a:ext cx="4391251" cy="4380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yagram 10"/>
          <p:cNvGraphicFramePr/>
          <p:nvPr>
            <p:extLst>
              <p:ext uri="{D42A27DB-BD31-4B8C-83A1-F6EECF244321}">
                <p14:modId xmlns:p14="http://schemas.microsoft.com/office/powerpoint/2010/main" val="879514969"/>
              </p:ext>
            </p:extLst>
          </p:nvPr>
        </p:nvGraphicFramePr>
        <p:xfrm>
          <a:off x="4518211" y="1589722"/>
          <a:ext cx="1143000" cy="43807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yagram 11"/>
          <p:cNvGraphicFramePr/>
          <p:nvPr>
            <p:extLst>
              <p:ext uri="{D42A27DB-BD31-4B8C-83A1-F6EECF244321}">
                <p14:modId xmlns:p14="http://schemas.microsoft.com/office/powerpoint/2010/main" val="4007485969"/>
              </p:ext>
            </p:extLst>
          </p:nvPr>
        </p:nvGraphicFramePr>
        <p:xfrm>
          <a:off x="5954019" y="1589722"/>
          <a:ext cx="4391251" cy="438077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Diyagram 12"/>
          <p:cNvGraphicFramePr/>
          <p:nvPr>
            <p:extLst>
              <p:ext uri="{D42A27DB-BD31-4B8C-83A1-F6EECF244321}">
                <p14:modId xmlns:p14="http://schemas.microsoft.com/office/powerpoint/2010/main" val="2649481803"/>
              </p:ext>
            </p:extLst>
          </p:nvPr>
        </p:nvGraphicFramePr>
        <p:xfrm>
          <a:off x="10508178" y="1589722"/>
          <a:ext cx="1143000" cy="438077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02917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 12"/>
          <p:cNvGrpSpPr/>
          <p:nvPr/>
        </p:nvGrpSpPr>
        <p:grpSpPr>
          <a:xfrm>
            <a:off x="1592826" y="162577"/>
            <a:ext cx="9335729" cy="975269"/>
            <a:chOff x="7101180" y="0"/>
            <a:chExt cx="2533108" cy="975269"/>
          </a:xfrm>
        </p:grpSpPr>
        <p:sp>
          <p:nvSpPr>
            <p:cNvPr id="14" name="Yuvarlatılmış Dikdörtgen 13"/>
            <p:cNvSpPr/>
            <p:nvPr/>
          </p:nvSpPr>
          <p:spPr>
            <a:xfrm>
              <a:off x="7101180" y="0"/>
              <a:ext cx="2533108" cy="914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Yuvarlatılmış Dikdörtgen 4"/>
            <p:cNvSpPr txBox="1"/>
            <p:nvPr/>
          </p:nvSpPr>
          <p:spPr>
            <a:xfrm>
              <a:off x="7127962" y="114434"/>
              <a:ext cx="2479544" cy="860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dirty="0" smtClean="0"/>
                <a:t>KONTROL FAALİYETLERİ STANDARDI GELİŞTİRİLMEYE YÖNELİK ALANLAR</a:t>
              </a:r>
            </a:p>
          </p:txBody>
        </p:sp>
      </p:grpSp>
      <p:graphicFrame>
        <p:nvGraphicFramePr>
          <p:cNvPr id="6" name="Tablo 5"/>
          <p:cNvGraphicFramePr>
            <a:graphicFrameLocks noGrp="1"/>
          </p:cNvGraphicFramePr>
          <p:nvPr>
            <p:extLst>
              <p:ext uri="{D42A27DB-BD31-4B8C-83A1-F6EECF244321}">
                <p14:modId xmlns:p14="http://schemas.microsoft.com/office/powerpoint/2010/main" val="3500270618"/>
              </p:ext>
            </p:extLst>
          </p:nvPr>
        </p:nvGraphicFramePr>
        <p:xfrm>
          <a:off x="914400" y="1766801"/>
          <a:ext cx="10604090" cy="4209874"/>
        </p:xfrm>
        <a:graphic>
          <a:graphicData uri="http://schemas.openxmlformats.org/drawingml/2006/table">
            <a:tbl>
              <a:tblPr firstRow="1" bandRow="1">
                <a:tableStyleId>{72833802-FEF1-4C79-8D5D-14CF1EAF98D9}</a:tableStyleId>
              </a:tblPr>
              <a:tblGrid>
                <a:gridCol w="8181825">
                  <a:extLst>
                    <a:ext uri="{9D8B030D-6E8A-4147-A177-3AD203B41FA5}">
                      <a16:colId xmlns:a16="http://schemas.microsoft.com/office/drawing/2014/main" val="2914663096"/>
                    </a:ext>
                  </a:extLst>
                </a:gridCol>
                <a:gridCol w="2422265">
                  <a:extLst>
                    <a:ext uri="{9D8B030D-6E8A-4147-A177-3AD203B41FA5}">
                      <a16:colId xmlns:a16="http://schemas.microsoft.com/office/drawing/2014/main" val="3162801330"/>
                    </a:ext>
                  </a:extLst>
                </a:gridCol>
              </a:tblGrid>
              <a:tr h="532618">
                <a:tc>
                  <a:txBody>
                    <a:bodyPr/>
                    <a:lstStyle/>
                    <a:p>
                      <a:r>
                        <a:rPr lang="tr-TR" dirty="0" smtClean="0"/>
                        <a:t>Kontrol</a:t>
                      </a:r>
                      <a:r>
                        <a:rPr lang="tr-TR" baseline="0" dirty="0" smtClean="0"/>
                        <a:t> Faaliyetleri</a:t>
                      </a:r>
                      <a:endParaRPr lang="tr-TR" dirty="0"/>
                    </a:p>
                  </a:txBody>
                  <a:tcPr/>
                </a:tc>
                <a:tc>
                  <a:txBody>
                    <a:bodyPr/>
                    <a:lstStyle/>
                    <a:p>
                      <a:r>
                        <a:rPr lang="tr-TR" dirty="0" smtClean="0"/>
                        <a:t>Yeterlilik  Düzeyi</a:t>
                      </a:r>
                      <a:r>
                        <a:rPr lang="tr-TR" baseline="0" dirty="0" smtClean="0"/>
                        <a:t> (</a:t>
                      </a:r>
                      <a:r>
                        <a:rPr lang="tr-TR" dirty="0" smtClean="0"/>
                        <a:t>%)</a:t>
                      </a:r>
                      <a:endParaRPr lang="tr-TR" dirty="0"/>
                    </a:p>
                  </a:txBody>
                  <a:tcPr/>
                </a:tc>
                <a:extLst>
                  <a:ext uri="{0D108BD9-81ED-4DB2-BD59-A6C34878D82A}">
                    <a16:rowId xmlns:a16="http://schemas.microsoft.com/office/drawing/2014/main" val="3481662758"/>
                  </a:ext>
                </a:extLst>
              </a:tr>
              <a:tr h="919314">
                <a:tc>
                  <a:txBody>
                    <a:bodyPr/>
                    <a:lstStyle/>
                    <a:p>
                      <a:r>
                        <a:rPr lang="tr-TR" sz="1800" kern="1200" dirty="0" smtClean="0">
                          <a:effectLst/>
                        </a:rPr>
                        <a:t>Biriminizde kullanılan bilgi sistemlerinin güvenliğini sağlamaya yönelik mekanizmalar var mı?</a:t>
                      </a:r>
                      <a:endParaRPr lang="tr-TR" dirty="0"/>
                    </a:p>
                  </a:txBody>
                  <a:tcPr/>
                </a:tc>
                <a:tc>
                  <a:txBody>
                    <a:bodyPr/>
                    <a:lstStyle/>
                    <a:p>
                      <a:pPr algn="ctr"/>
                      <a:r>
                        <a:rPr lang="tr-TR" sz="1800" kern="1200" dirty="0" smtClean="0">
                          <a:effectLst/>
                        </a:rPr>
                        <a:t>50,00</a:t>
                      </a:r>
                      <a:endParaRPr lang="tr-TR" dirty="0"/>
                    </a:p>
                  </a:txBody>
                  <a:tcPr/>
                </a:tc>
                <a:extLst>
                  <a:ext uri="{0D108BD9-81ED-4DB2-BD59-A6C34878D82A}">
                    <a16:rowId xmlns:a16="http://schemas.microsoft.com/office/drawing/2014/main" val="4046957359"/>
                  </a:ext>
                </a:extLst>
              </a:tr>
              <a:tr h="919314">
                <a:tc>
                  <a:txBody>
                    <a:bodyPr/>
                    <a:lstStyle/>
                    <a:p>
                      <a:r>
                        <a:rPr lang="tr-TR" sz="1800" kern="1200" dirty="0" smtClean="0">
                          <a:effectLst/>
                        </a:rPr>
                        <a:t>Bilgi sisteminde yeterli bir yedekleme mekanizması ve teste tabi tutulmuş olağanüstü durum onarım planları/eylem planları mevcut mu?</a:t>
                      </a:r>
                      <a:endParaRPr lang="tr-TR" dirty="0"/>
                    </a:p>
                  </a:txBody>
                  <a:tcPr/>
                </a:tc>
                <a:tc>
                  <a:txBody>
                    <a:bodyPr/>
                    <a:lstStyle/>
                    <a:p>
                      <a:pPr algn="ctr"/>
                      <a:r>
                        <a:rPr lang="tr-TR" sz="1800" kern="1200" dirty="0" smtClean="0">
                          <a:effectLst/>
                        </a:rPr>
                        <a:t>50,00</a:t>
                      </a:r>
                      <a:endParaRPr lang="tr-TR" dirty="0"/>
                    </a:p>
                  </a:txBody>
                  <a:tcPr/>
                </a:tc>
                <a:extLst>
                  <a:ext uri="{0D108BD9-81ED-4DB2-BD59-A6C34878D82A}">
                    <a16:rowId xmlns:a16="http://schemas.microsoft.com/office/drawing/2014/main" val="4087864021"/>
                  </a:ext>
                </a:extLst>
              </a:tr>
              <a:tr h="9193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Biriminizde görevler ayrılığı ilkesi uygulanıyor mu? Hangi durumlarda görevler ayrılığı ilkesini uyguladığınızı açıklayınız.				</a:t>
                      </a:r>
                    </a:p>
                    <a:p>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64,81</a:t>
                      </a:r>
                    </a:p>
                    <a:p>
                      <a:pPr algn="ctr"/>
                      <a:endParaRPr lang="tr-TR" dirty="0"/>
                    </a:p>
                  </a:txBody>
                  <a:tcPr/>
                </a:tc>
                <a:extLst>
                  <a:ext uri="{0D108BD9-81ED-4DB2-BD59-A6C34878D82A}">
                    <a16:rowId xmlns:a16="http://schemas.microsoft.com/office/drawing/2014/main" val="942844958"/>
                  </a:ext>
                </a:extLst>
              </a:tr>
              <a:tr h="9193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Biriminizde kontrol faaliyetleri tespit edilirken fayda – maliyet analizi yapılıyor mu??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62,96</a:t>
                      </a:r>
                    </a:p>
                  </a:txBody>
                  <a:tcPr/>
                </a:tc>
                <a:extLst>
                  <a:ext uri="{0D108BD9-81ED-4DB2-BD59-A6C34878D82A}">
                    <a16:rowId xmlns:a16="http://schemas.microsoft.com/office/drawing/2014/main" val="1781177710"/>
                  </a:ext>
                </a:extLst>
              </a:tr>
            </a:tbl>
          </a:graphicData>
        </a:graphic>
      </p:graphicFrame>
    </p:spTree>
    <p:extLst>
      <p:ext uri="{BB962C8B-B14F-4D97-AF65-F5344CB8AC3E}">
        <p14:creationId xmlns:p14="http://schemas.microsoft.com/office/powerpoint/2010/main" val="240041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5925" y="676275"/>
            <a:ext cx="10477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3135960" y="154232"/>
            <a:ext cx="8478982" cy="461665"/>
          </a:xfrm>
          <a:prstGeom prst="rect">
            <a:avLst/>
          </a:prstGeom>
          <a:noFill/>
        </p:spPr>
        <p:txBody>
          <a:bodyPr wrap="square" rtlCol="0">
            <a:spAutoFit/>
          </a:bodyPr>
          <a:lstStyle/>
          <a:p>
            <a:pPr lvl="0" algn="ctr"/>
            <a:r>
              <a:rPr lang="tr-TR" sz="2400" dirty="0" smtClean="0">
                <a:solidFill>
                  <a:schemeClr val="bg1"/>
                </a:solidFill>
                <a:latin typeface="Times New Roman" panose="02020603050405020304" pitchFamily="18" charset="0"/>
                <a:cs typeface="Times New Roman" panose="02020603050405020304" pitchFamily="18" charset="0"/>
              </a:rPr>
              <a:t>BİLGİ VE İLETİŞİM STANDARDI</a:t>
            </a:r>
            <a:endParaRPr lang="tr-TR" sz="2400" dirty="0">
              <a:solidFill>
                <a:schemeClr val="bg1"/>
              </a:solidFill>
            </a:endParaRPr>
          </a:p>
        </p:txBody>
      </p:sp>
      <p:pic>
        <p:nvPicPr>
          <p:cNvPr id="6" name="Picture 2"/>
          <p:cNvPicPr>
            <a:picLocks noChangeAspect="1" noChangeArrowheads="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394194" y="1491146"/>
            <a:ext cx="8563544" cy="3733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05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2172" y="1941265"/>
            <a:ext cx="9816352"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Arial" panose="020B0604020202020204" pitchFamily="34" charset="0"/>
              <a:buChar char="•"/>
            </a:pPr>
            <a:r>
              <a:rPr lang="tr-TR" dirty="0"/>
              <a:t>Bilgi ve iletişim, doğru, güvenilir ve gerekli bilgilerin ihtiyaç duyan personel ve yöneticiye hedeflerin gerçekleştirilmesi ve iç kontrole ilişkin sorumluluklarını yerine getirmelerine imkân verecek bir zaman dilimi içinde iletilmesini sağlayacak uygun bir bilgi, iletişim ve kayıt sistemini kapsar. Bilgi ve iletişim standardı ve şartlarına ilişkin verilen cevapların yeterlilik düzeyinin %78,89 olduğu tespit edilmiştir. Bu puan birimlerimizde bilgi ve iletişim gelişiminin yüksek seviyede olduğunun ve yerleştiğinin göstergesidir.</a:t>
            </a:r>
          </a:p>
        </p:txBody>
      </p:sp>
      <p:grpSp>
        <p:nvGrpSpPr>
          <p:cNvPr id="7" name="Grup 6"/>
          <p:cNvGrpSpPr/>
          <p:nvPr/>
        </p:nvGrpSpPr>
        <p:grpSpPr>
          <a:xfrm>
            <a:off x="2441736" y="207074"/>
            <a:ext cx="7249126" cy="975269"/>
            <a:chOff x="7101180" y="0"/>
            <a:chExt cx="2533108" cy="975269"/>
          </a:xfrm>
        </p:grpSpPr>
        <p:sp>
          <p:nvSpPr>
            <p:cNvPr id="8" name="Yuvarlatılmış Dikdörtgen 7"/>
            <p:cNvSpPr/>
            <p:nvPr/>
          </p:nvSpPr>
          <p:spPr>
            <a:xfrm>
              <a:off x="7101180" y="0"/>
              <a:ext cx="2533108" cy="914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Yuvarlatılmış Dikdörtgen 4"/>
            <p:cNvSpPr txBox="1"/>
            <p:nvPr/>
          </p:nvSpPr>
          <p:spPr>
            <a:xfrm>
              <a:off x="7127962" y="114434"/>
              <a:ext cx="2479544" cy="860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dirty="0" smtClean="0"/>
                <a:t>BİLGİ VE İLETİŞİM STANDARDI YETERLİLİK DÜZEYİ</a:t>
              </a:r>
            </a:p>
            <a:p>
              <a:pPr lvl="0" algn="ctr" defTabSz="800100">
                <a:lnSpc>
                  <a:spcPct val="90000"/>
                </a:lnSpc>
                <a:spcBef>
                  <a:spcPct val="0"/>
                </a:spcBef>
                <a:spcAft>
                  <a:spcPct val="35000"/>
                </a:spcAft>
              </a:pPr>
              <a:r>
                <a:rPr lang="tr-TR" dirty="0" smtClean="0"/>
                <a:t>%78,89</a:t>
              </a:r>
              <a:endParaRPr lang="tr-TR" sz="1800" kern="1200" dirty="0"/>
            </a:p>
          </p:txBody>
        </p:sp>
      </p:grpSp>
    </p:spTree>
    <p:extLst>
      <p:ext uri="{BB962C8B-B14F-4D97-AF65-F5344CB8AC3E}">
        <p14:creationId xmlns:p14="http://schemas.microsoft.com/office/powerpoint/2010/main" val="322089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16281" y="357163"/>
            <a:ext cx="996339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dirty="0" smtClean="0"/>
              <a:t>Bilgi ve İletişim Standardı Soru </a:t>
            </a:r>
            <a:r>
              <a:rPr lang="tr-TR" dirty="0"/>
              <a:t>formunda toplam </a:t>
            </a:r>
            <a:r>
              <a:rPr lang="tr-TR" dirty="0" smtClean="0"/>
              <a:t>11 </a:t>
            </a:r>
            <a:r>
              <a:rPr lang="tr-TR" dirty="0"/>
              <a:t>soru yer almaktadır</a:t>
            </a:r>
            <a:r>
              <a:rPr lang="tr-TR" dirty="0" smtClean="0"/>
              <a:t>.</a:t>
            </a:r>
          </a:p>
          <a:p>
            <a:pPr algn="ctr"/>
            <a:r>
              <a:rPr lang="tr-TR" dirty="0" smtClean="0"/>
              <a:t> Soruların puan </a:t>
            </a:r>
            <a:r>
              <a:rPr lang="tr-TR" dirty="0"/>
              <a:t>dağılımı aşağıdaki tabloda yer almaktadır.</a:t>
            </a:r>
            <a:endParaRPr lang="tr-TR" b="1" dirty="0"/>
          </a:p>
        </p:txBody>
      </p:sp>
      <p:graphicFrame>
        <p:nvGraphicFramePr>
          <p:cNvPr id="8" name="Diyagram 7"/>
          <p:cNvGraphicFramePr/>
          <p:nvPr>
            <p:extLst>
              <p:ext uri="{D42A27DB-BD31-4B8C-83A1-F6EECF244321}">
                <p14:modId xmlns:p14="http://schemas.microsoft.com/office/powerpoint/2010/main" val="2880816891"/>
              </p:ext>
            </p:extLst>
          </p:nvPr>
        </p:nvGraphicFramePr>
        <p:xfrm>
          <a:off x="126960" y="1589722"/>
          <a:ext cx="4391251" cy="4380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yagram 10"/>
          <p:cNvGraphicFramePr/>
          <p:nvPr>
            <p:extLst>
              <p:ext uri="{D42A27DB-BD31-4B8C-83A1-F6EECF244321}">
                <p14:modId xmlns:p14="http://schemas.microsoft.com/office/powerpoint/2010/main" val="338936516"/>
              </p:ext>
            </p:extLst>
          </p:nvPr>
        </p:nvGraphicFramePr>
        <p:xfrm>
          <a:off x="4518211" y="1589722"/>
          <a:ext cx="1143000" cy="43807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yagram 11"/>
          <p:cNvGraphicFramePr/>
          <p:nvPr>
            <p:extLst>
              <p:ext uri="{D42A27DB-BD31-4B8C-83A1-F6EECF244321}">
                <p14:modId xmlns:p14="http://schemas.microsoft.com/office/powerpoint/2010/main" val="3014540879"/>
              </p:ext>
            </p:extLst>
          </p:nvPr>
        </p:nvGraphicFramePr>
        <p:xfrm>
          <a:off x="5954019" y="1589722"/>
          <a:ext cx="4391251" cy="438077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Diyagram 12"/>
          <p:cNvGraphicFramePr/>
          <p:nvPr>
            <p:extLst>
              <p:ext uri="{D42A27DB-BD31-4B8C-83A1-F6EECF244321}">
                <p14:modId xmlns:p14="http://schemas.microsoft.com/office/powerpoint/2010/main" val="4249771982"/>
              </p:ext>
            </p:extLst>
          </p:nvPr>
        </p:nvGraphicFramePr>
        <p:xfrm>
          <a:off x="10508178" y="1589722"/>
          <a:ext cx="1143000" cy="438077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86022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5925" y="676275"/>
            <a:ext cx="10477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3230089" y="256032"/>
            <a:ext cx="8478982" cy="769441"/>
          </a:xfrm>
          <a:prstGeom prst="rect">
            <a:avLst/>
          </a:prstGeom>
          <a:noFill/>
        </p:spPr>
        <p:txBody>
          <a:bodyPr wrap="square" rtlCol="0">
            <a:spAutoFit/>
          </a:bodyPr>
          <a:lstStyle/>
          <a:p>
            <a:pPr algn="ctr"/>
            <a:r>
              <a:rPr lang="tr" sz="4400" dirty="0" smtClean="0">
                <a:solidFill>
                  <a:schemeClr val="bg2"/>
                </a:solidFill>
              </a:rPr>
              <a:t>İÇ KONTROL SİSTEMİ</a:t>
            </a:r>
            <a:endParaRPr lang="tr-TR" sz="4400" dirty="0">
              <a:solidFill>
                <a:schemeClr val="bg2"/>
              </a:solidFill>
            </a:endParaRPr>
          </a:p>
        </p:txBody>
      </p:sp>
      <p:graphicFrame>
        <p:nvGraphicFramePr>
          <p:cNvPr id="2" name="Diyagram 1"/>
          <p:cNvGraphicFramePr/>
          <p:nvPr>
            <p:extLst>
              <p:ext uri="{D42A27DB-BD31-4B8C-83A1-F6EECF244321}">
                <p14:modId xmlns:p14="http://schemas.microsoft.com/office/powerpoint/2010/main" val="3871665438"/>
              </p:ext>
            </p:extLst>
          </p:nvPr>
        </p:nvGraphicFramePr>
        <p:xfrm>
          <a:off x="3290785" y="1398495"/>
          <a:ext cx="7480135" cy="3880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4792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 12"/>
          <p:cNvGrpSpPr/>
          <p:nvPr/>
        </p:nvGrpSpPr>
        <p:grpSpPr>
          <a:xfrm>
            <a:off x="1592826" y="162577"/>
            <a:ext cx="9335729" cy="975269"/>
            <a:chOff x="7101180" y="0"/>
            <a:chExt cx="2533108" cy="975269"/>
          </a:xfrm>
        </p:grpSpPr>
        <p:sp>
          <p:nvSpPr>
            <p:cNvPr id="14" name="Yuvarlatılmış Dikdörtgen 13"/>
            <p:cNvSpPr/>
            <p:nvPr/>
          </p:nvSpPr>
          <p:spPr>
            <a:xfrm>
              <a:off x="7101180" y="0"/>
              <a:ext cx="2533108" cy="914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Yuvarlatılmış Dikdörtgen 4"/>
            <p:cNvSpPr txBox="1"/>
            <p:nvPr/>
          </p:nvSpPr>
          <p:spPr>
            <a:xfrm>
              <a:off x="7127962" y="114434"/>
              <a:ext cx="2479544" cy="860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dirty="0" smtClean="0"/>
                <a:t>BİLGİ VE İLETİŞİM STANDARDI GELİŞTİRİLMEYE YÖNELİK ALANLAR</a:t>
              </a:r>
            </a:p>
          </p:txBody>
        </p:sp>
      </p:grpSp>
      <p:graphicFrame>
        <p:nvGraphicFramePr>
          <p:cNvPr id="6" name="Tablo 5"/>
          <p:cNvGraphicFramePr>
            <a:graphicFrameLocks noGrp="1"/>
          </p:cNvGraphicFramePr>
          <p:nvPr>
            <p:extLst>
              <p:ext uri="{D42A27DB-BD31-4B8C-83A1-F6EECF244321}">
                <p14:modId xmlns:p14="http://schemas.microsoft.com/office/powerpoint/2010/main" val="2969282904"/>
              </p:ext>
            </p:extLst>
          </p:nvPr>
        </p:nvGraphicFramePr>
        <p:xfrm>
          <a:off x="914400" y="1766801"/>
          <a:ext cx="10604090" cy="2371246"/>
        </p:xfrm>
        <a:graphic>
          <a:graphicData uri="http://schemas.openxmlformats.org/drawingml/2006/table">
            <a:tbl>
              <a:tblPr firstRow="1" bandRow="1">
                <a:tableStyleId>{9DCAF9ED-07DC-4A11-8D7F-57B35C25682E}</a:tableStyleId>
              </a:tblPr>
              <a:tblGrid>
                <a:gridCol w="8181825">
                  <a:extLst>
                    <a:ext uri="{9D8B030D-6E8A-4147-A177-3AD203B41FA5}">
                      <a16:colId xmlns:a16="http://schemas.microsoft.com/office/drawing/2014/main" val="2914663096"/>
                    </a:ext>
                  </a:extLst>
                </a:gridCol>
                <a:gridCol w="2422265">
                  <a:extLst>
                    <a:ext uri="{9D8B030D-6E8A-4147-A177-3AD203B41FA5}">
                      <a16:colId xmlns:a16="http://schemas.microsoft.com/office/drawing/2014/main" val="3162801330"/>
                    </a:ext>
                  </a:extLst>
                </a:gridCol>
              </a:tblGrid>
              <a:tr h="532618">
                <a:tc>
                  <a:txBody>
                    <a:bodyPr/>
                    <a:lstStyle/>
                    <a:p>
                      <a:r>
                        <a:rPr lang="tr-TR" dirty="0" smtClean="0"/>
                        <a:t>Bilgi ve İletişim</a:t>
                      </a:r>
                      <a:r>
                        <a:rPr lang="tr-TR" baseline="0" dirty="0" smtClean="0"/>
                        <a:t> </a:t>
                      </a:r>
                      <a:endParaRPr lang="tr-TR" dirty="0"/>
                    </a:p>
                  </a:txBody>
                  <a:tcPr/>
                </a:tc>
                <a:tc>
                  <a:txBody>
                    <a:bodyPr/>
                    <a:lstStyle/>
                    <a:p>
                      <a:r>
                        <a:rPr lang="tr-TR" dirty="0" smtClean="0"/>
                        <a:t>Yeterlilik  Düzeyi</a:t>
                      </a:r>
                      <a:r>
                        <a:rPr lang="tr-TR" baseline="0" dirty="0" smtClean="0"/>
                        <a:t> (</a:t>
                      </a:r>
                      <a:r>
                        <a:rPr lang="tr-TR" dirty="0" smtClean="0"/>
                        <a:t>%)</a:t>
                      </a:r>
                      <a:endParaRPr lang="tr-TR" dirty="0"/>
                    </a:p>
                  </a:txBody>
                  <a:tcPr/>
                </a:tc>
                <a:extLst>
                  <a:ext uri="{0D108BD9-81ED-4DB2-BD59-A6C34878D82A}">
                    <a16:rowId xmlns:a16="http://schemas.microsoft.com/office/drawing/2014/main" val="3481662758"/>
                  </a:ext>
                </a:extLst>
              </a:tr>
              <a:tr h="919314">
                <a:tc>
                  <a:txBody>
                    <a:bodyPr/>
                    <a:lstStyle/>
                    <a:p>
                      <a:r>
                        <a:rPr lang="tr-TR" sz="1800" kern="1200" dirty="0" smtClean="0">
                          <a:effectLst/>
                        </a:rPr>
                        <a:t>İhbar sistemi, bildirimde bulunan personelin güvenliğini sağlayıcı (haksız ve ayırımcı bir muameleye tabi tutulmama gibi) prosedürler içeriyor mu?</a:t>
                      </a:r>
                      <a:endParaRPr lang="tr-TR" dirty="0"/>
                    </a:p>
                  </a:txBody>
                  <a:tcPr/>
                </a:tc>
                <a:tc>
                  <a:txBody>
                    <a:bodyPr/>
                    <a:lstStyle/>
                    <a:p>
                      <a:pPr algn="ctr"/>
                      <a:r>
                        <a:rPr lang="tr-TR" dirty="0" smtClean="0"/>
                        <a:t>51,85</a:t>
                      </a:r>
                      <a:endParaRPr lang="tr-TR" dirty="0"/>
                    </a:p>
                  </a:txBody>
                  <a:tcPr/>
                </a:tc>
                <a:extLst>
                  <a:ext uri="{0D108BD9-81ED-4DB2-BD59-A6C34878D82A}">
                    <a16:rowId xmlns:a16="http://schemas.microsoft.com/office/drawing/2014/main" val="4046957359"/>
                  </a:ext>
                </a:extLst>
              </a:tr>
              <a:tr h="919314">
                <a:tc>
                  <a:txBody>
                    <a:bodyPr/>
                    <a:lstStyle/>
                    <a:p>
                      <a:r>
                        <a:rPr lang="tr-TR" sz="1800" kern="1200" dirty="0" smtClean="0">
                          <a:effectLst/>
                        </a:rPr>
                        <a:t>İhbar sistemi olası veya süregelen usulsüzlük, yolsuzluk ve sorunların kurum içinden ve kurum dışından bildirilebilmesi için uygun araçlar içeriyor mu?</a:t>
                      </a:r>
                      <a:endParaRPr lang="tr-TR" dirty="0"/>
                    </a:p>
                  </a:txBody>
                  <a:tcPr/>
                </a:tc>
                <a:tc>
                  <a:txBody>
                    <a:bodyPr/>
                    <a:lstStyle/>
                    <a:p>
                      <a:pPr algn="ctr"/>
                      <a:r>
                        <a:rPr lang="tr-TR" sz="1800" kern="1200" dirty="0" smtClean="0">
                          <a:effectLst/>
                        </a:rPr>
                        <a:t>61,11</a:t>
                      </a:r>
                      <a:endParaRPr lang="tr-TR" dirty="0"/>
                    </a:p>
                  </a:txBody>
                  <a:tcPr/>
                </a:tc>
                <a:extLst>
                  <a:ext uri="{0D108BD9-81ED-4DB2-BD59-A6C34878D82A}">
                    <a16:rowId xmlns:a16="http://schemas.microsoft.com/office/drawing/2014/main" val="4087864021"/>
                  </a:ext>
                </a:extLst>
              </a:tr>
            </a:tbl>
          </a:graphicData>
        </a:graphic>
      </p:graphicFrame>
    </p:spTree>
    <p:extLst>
      <p:ext uri="{BB962C8B-B14F-4D97-AF65-F5344CB8AC3E}">
        <p14:creationId xmlns:p14="http://schemas.microsoft.com/office/powerpoint/2010/main" val="318564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5925" y="676275"/>
            <a:ext cx="10477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3135960" y="154232"/>
            <a:ext cx="8478982" cy="461665"/>
          </a:xfrm>
          <a:prstGeom prst="rect">
            <a:avLst/>
          </a:prstGeom>
          <a:noFill/>
        </p:spPr>
        <p:txBody>
          <a:bodyPr wrap="square" rtlCol="0">
            <a:spAutoFit/>
          </a:bodyPr>
          <a:lstStyle/>
          <a:p>
            <a:pPr lvl="0" algn="ctr"/>
            <a:r>
              <a:rPr lang="tr-TR" sz="2400" dirty="0" smtClean="0">
                <a:solidFill>
                  <a:schemeClr val="bg1"/>
                </a:solidFill>
                <a:latin typeface="Times New Roman" panose="02020603050405020304" pitchFamily="18" charset="0"/>
                <a:cs typeface="Times New Roman" panose="02020603050405020304" pitchFamily="18" charset="0"/>
              </a:rPr>
              <a:t>İZLEME STANDARDI</a:t>
            </a:r>
            <a:endParaRPr lang="tr-TR" sz="2400" dirty="0">
              <a:solidFill>
                <a:schemeClr val="bg1"/>
              </a:solidFill>
            </a:endParaRPr>
          </a:p>
        </p:txBody>
      </p:sp>
      <p:pic>
        <p:nvPicPr>
          <p:cNvPr id="5" name="Picture 2"/>
          <p:cNvPicPr>
            <a:picLocks noChangeAspect="1" noChangeArrowheads="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92670" y="1200150"/>
            <a:ext cx="8016157" cy="4541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406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2172" y="1941265"/>
            <a:ext cx="9816352"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Arial" panose="020B0604020202020204" pitchFamily="34" charset="0"/>
              <a:buChar char="•"/>
            </a:pPr>
            <a:r>
              <a:rPr lang="tr-TR" dirty="0"/>
              <a:t>İç kontrol sistemi, idarelerin karşı karşıya kaldığı risklere ve değişikliklere sürekli olarak uyum göstermesi gereken dinamik bir süreçtir. Bu nedenle, iç kontrol sisteminin; değişen hedeflere, ortama, kaynaklara ve risklere gerektiği biçimde uyum göstermesini sağlamak amacıyla izlenmesi gerekir. Etkili ve verimli bir izlemenin temelinde idarenin hedefleri ile ilgili, anlamlı, risklere yönelik önemli kontrollerin değerlendirildiği izleme prosedürlerinin tasarlanması ve uygulanması yatar. İzleme standardı ve şartlarına ilişkin verilen cevapların yeterlilik düzeyinin %75,93 olduğu tespit edilmiştir. Bu puan birimlerimizde izleme faaliyetleri gelişiminin yüksek seviyede olduğunun ve yerleştiğinin göstergesidir. </a:t>
            </a:r>
          </a:p>
        </p:txBody>
      </p:sp>
      <p:grpSp>
        <p:nvGrpSpPr>
          <p:cNvPr id="7" name="Grup 6"/>
          <p:cNvGrpSpPr/>
          <p:nvPr/>
        </p:nvGrpSpPr>
        <p:grpSpPr>
          <a:xfrm>
            <a:off x="2441736" y="207074"/>
            <a:ext cx="7249126" cy="975269"/>
            <a:chOff x="7101180" y="0"/>
            <a:chExt cx="2533108" cy="975269"/>
          </a:xfrm>
        </p:grpSpPr>
        <p:sp>
          <p:nvSpPr>
            <p:cNvPr id="8" name="Yuvarlatılmış Dikdörtgen 7"/>
            <p:cNvSpPr/>
            <p:nvPr/>
          </p:nvSpPr>
          <p:spPr>
            <a:xfrm>
              <a:off x="7101180" y="0"/>
              <a:ext cx="2533108" cy="914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Yuvarlatılmış Dikdörtgen 4"/>
            <p:cNvSpPr txBox="1"/>
            <p:nvPr/>
          </p:nvSpPr>
          <p:spPr>
            <a:xfrm>
              <a:off x="7127962" y="114434"/>
              <a:ext cx="2479544" cy="860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dirty="0" smtClean="0"/>
                <a:t>İZLEME STANDARDI YETERLİLİK DÜZEYİ</a:t>
              </a:r>
            </a:p>
            <a:p>
              <a:pPr lvl="0" algn="ctr" defTabSz="800100">
                <a:lnSpc>
                  <a:spcPct val="90000"/>
                </a:lnSpc>
                <a:spcBef>
                  <a:spcPct val="0"/>
                </a:spcBef>
                <a:spcAft>
                  <a:spcPct val="35000"/>
                </a:spcAft>
              </a:pPr>
              <a:r>
                <a:rPr lang="tr-TR" dirty="0" smtClean="0"/>
                <a:t>%75,93</a:t>
              </a:r>
              <a:endParaRPr lang="tr-TR" sz="1800" kern="1200" dirty="0"/>
            </a:p>
          </p:txBody>
        </p:sp>
      </p:grpSp>
    </p:spTree>
    <p:extLst>
      <p:ext uri="{BB962C8B-B14F-4D97-AF65-F5344CB8AC3E}">
        <p14:creationId xmlns:p14="http://schemas.microsoft.com/office/powerpoint/2010/main" val="204053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16281" y="357163"/>
            <a:ext cx="996339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dirty="0" smtClean="0"/>
              <a:t>İzleme Standardı Soru </a:t>
            </a:r>
            <a:r>
              <a:rPr lang="tr-TR" dirty="0"/>
              <a:t>formunda toplam 7</a:t>
            </a:r>
            <a:r>
              <a:rPr lang="tr-TR" dirty="0" smtClean="0"/>
              <a:t> </a:t>
            </a:r>
            <a:r>
              <a:rPr lang="tr-TR" dirty="0"/>
              <a:t>soru yer almaktadır</a:t>
            </a:r>
            <a:r>
              <a:rPr lang="tr-TR" dirty="0" smtClean="0"/>
              <a:t>.</a:t>
            </a:r>
          </a:p>
          <a:p>
            <a:pPr algn="ctr"/>
            <a:r>
              <a:rPr lang="tr-TR" dirty="0" smtClean="0"/>
              <a:t> Soruların puan </a:t>
            </a:r>
            <a:r>
              <a:rPr lang="tr-TR" dirty="0"/>
              <a:t>dağılımı aşağıdaki tabloda yer almaktadır.</a:t>
            </a:r>
            <a:endParaRPr lang="tr-TR" b="1" dirty="0"/>
          </a:p>
        </p:txBody>
      </p:sp>
      <p:graphicFrame>
        <p:nvGraphicFramePr>
          <p:cNvPr id="8" name="Diyagram 7"/>
          <p:cNvGraphicFramePr/>
          <p:nvPr>
            <p:extLst>
              <p:ext uri="{D42A27DB-BD31-4B8C-83A1-F6EECF244321}">
                <p14:modId xmlns:p14="http://schemas.microsoft.com/office/powerpoint/2010/main" val="3865766726"/>
              </p:ext>
            </p:extLst>
          </p:nvPr>
        </p:nvGraphicFramePr>
        <p:xfrm>
          <a:off x="126960" y="1589722"/>
          <a:ext cx="4391251" cy="4380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yagram 10"/>
          <p:cNvGraphicFramePr/>
          <p:nvPr>
            <p:extLst>
              <p:ext uri="{D42A27DB-BD31-4B8C-83A1-F6EECF244321}">
                <p14:modId xmlns:p14="http://schemas.microsoft.com/office/powerpoint/2010/main" val="3273455190"/>
              </p:ext>
            </p:extLst>
          </p:nvPr>
        </p:nvGraphicFramePr>
        <p:xfrm>
          <a:off x="4518211" y="1589722"/>
          <a:ext cx="1143000" cy="43807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yagram 11"/>
          <p:cNvGraphicFramePr/>
          <p:nvPr>
            <p:extLst>
              <p:ext uri="{D42A27DB-BD31-4B8C-83A1-F6EECF244321}">
                <p14:modId xmlns:p14="http://schemas.microsoft.com/office/powerpoint/2010/main" val="1802869289"/>
              </p:ext>
            </p:extLst>
          </p:nvPr>
        </p:nvGraphicFramePr>
        <p:xfrm>
          <a:off x="5954019" y="1589722"/>
          <a:ext cx="4391251" cy="438077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Diyagram 12"/>
          <p:cNvGraphicFramePr/>
          <p:nvPr>
            <p:extLst>
              <p:ext uri="{D42A27DB-BD31-4B8C-83A1-F6EECF244321}">
                <p14:modId xmlns:p14="http://schemas.microsoft.com/office/powerpoint/2010/main" val="329405485"/>
              </p:ext>
            </p:extLst>
          </p:nvPr>
        </p:nvGraphicFramePr>
        <p:xfrm>
          <a:off x="10508178" y="1589722"/>
          <a:ext cx="1143000" cy="438077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68162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 12"/>
          <p:cNvGrpSpPr/>
          <p:nvPr/>
        </p:nvGrpSpPr>
        <p:grpSpPr>
          <a:xfrm>
            <a:off x="1592826" y="162577"/>
            <a:ext cx="9335729" cy="975269"/>
            <a:chOff x="7101180" y="0"/>
            <a:chExt cx="2533108" cy="975269"/>
          </a:xfrm>
        </p:grpSpPr>
        <p:sp>
          <p:nvSpPr>
            <p:cNvPr id="14" name="Yuvarlatılmış Dikdörtgen 13"/>
            <p:cNvSpPr/>
            <p:nvPr/>
          </p:nvSpPr>
          <p:spPr>
            <a:xfrm>
              <a:off x="7101180" y="0"/>
              <a:ext cx="2533108" cy="914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Yuvarlatılmış Dikdörtgen 4"/>
            <p:cNvSpPr txBox="1"/>
            <p:nvPr/>
          </p:nvSpPr>
          <p:spPr>
            <a:xfrm>
              <a:off x="7127962" y="114434"/>
              <a:ext cx="2479544" cy="860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dirty="0" smtClean="0"/>
                <a:t>İZLEME STANDARDI GELİŞTİRİLMEYE YÖNELİK ALANLAR</a:t>
              </a:r>
            </a:p>
          </p:txBody>
        </p:sp>
      </p:grpSp>
      <p:graphicFrame>
        <p:nvGraphicFramePr>
          <p:cNvPr id="6" name="Tablo 5"/>
          <p:cNvGraphicFramePr>
            <a:graphicFrameLocks noGrp="1"/>
          </p:cNvGraphicFramePr>
          <p:nvPr>
            <p:extLst>
              <p:ext uri="{D42A27DB-BD31-4B8C-83A1-F6EECF244321}">
                <p14:modId xmlns:p14="http://schemas.microsoft.com/office/powerpoint/2010/main" val="2282990856"/>
              </p:ext>
            </p:extLst>
          </p:nvPr>
        </p:nvGraphicFramePr>
        <p:xfrm>
          <a:off x="914400" y="1766801"/>
          <a:ext cx="10604090" cy="1451932"/>
        </p:xfrm>
        <a:graphic>
          <a:graphicData uri="http://schemas.openxmlformats.org/drawingml/2006/table">
            <a:tbl>
              <a:tblPr firstRow="1" bandRow="1">
                <a:tableStyleId>{72833802-FEF1-4C79-8D5D-14CF1EAF98D9}</a:tableStyleId>
              </a:tblPr>
              <a:tblGrid>
                <a:gridCol w="8181825">
                  <a:extLst>
                    <a:ext uri="{9D8B030D-6E8A-4147-A177-3AD203B41FA5}">
                      <a16:colId xmlns:a16="http://schemas.microsoft.com/office/drawing/2014/main" val="2914663096"/>
                    </a:ext>
                  </a:extLst>
                </a:gridCol>
                <a:gridCol w="2422265">
                  <a:extLst>
                    <a:ext uri="{9D8B030D-6E8A-4147-A177-3AD203B41FA5}">
                      <a16:colId xmlns:a16="http://schemas.microsoft.com/office/drawing/2014/main" val="3162801330"/>
                    </a:ext>
                  </a:extLst>
                </a:gridCol>
              </a:tblGrid>
              <a:tr h="532618">
                <a:tc>
                  <a:txBody>
                    <a:bodyPr/>
                    <a:lstStyle/>
                    <a:p>
                      <a:r>
                        <a:rPr lang="tr-TR" dirty="0" smtClean="0"/>
                        <a:t>İzleme</a:t>
                      </a:r>
                      <a:endParaRPr lang="tr-TR" dirty="0"/>
                    </a:p>
                  </a:txBody>
                  <a:tcPr/>
                </a:tc>
                <a:tc>
                  <a:txBody>
                    <a:bodyPr/>
                    <a:lstStyle/>
                    <a:p>
                      <a:r>
                        <a:rPr lang="tr-TR" dirty="0" smtClean="0"/>
                        <a:t>Yeterlilik  Düzeyi</a:t>
                      </a:r>
                      <a:r>
                        <a:rPr lang="tr-TR" baseline="0" dirty="0" smtClean="0"/>
                        <a:t> (</a:t>
                      </a:r>
                      <a:r>
                        <a:rPr lang="tr-TR" dirty="0" smtClean="0"/>
                        <a:t>%)</a:t>
                      </a:r>
                      <a:endParaRPr lang="tr-TR" dirty="0"/>
                    </a:p>
                  </a:txBody>
                  <a:tcPr/>
                </a:tc>
                <a:extLst>
                  <a:ext uri="{0D108BD9-81ED-4DB2-BD59-A6C34878D82A}">
                    <a16:rowId xmlns:a16="http://schemas.microsoft.com/office/drawing/2014/main" val="3481662758"/>
                  </a:ext>
                </a:extLst>
              </a:tr>
              <a:tr h="919314">
                <a:tc>
                  <a:txBody>
                    <a:bodyPr/>
                    <a:lstStyle/>
                    <a:p>
                      <a:r>
                        <a:rPr lang="tr-TR" sz="1800" kern="1200" dirty="0" smtClean="0">
                          <a:effectLst/>
                        </a:rPr>
                        <a:t>Biriminizde, iç denetim raporlarına istinaden alınması gereken önlemlere ilişkin hazırlanan eylem planları izleniyor mu?</a:t>
                      </a:r>
                      <a:endParaRPr lang="tr-TR" dirty="0"/>
                    </a:p>
                  </a:txBody>
                  <a:tcPr/>
                </a:tc>
                <a:tc>
                  <a:txBody>
                    <a:bodyPr/>
                    <a:lstStyle/>
                    <a:p>
                      <a:pPr algn="ctr"/>
                      <a:r>
                        <a:rPr lang="tr-TR" dirty="0" smtClean="0"/>
                        <a:t>64,81</a:t>
                      </a:r>
                      <a:endParaRPr lang="tr-TR" dirty="0"/>
                    </a:p>
                  </a:txBody>
                  <a:tcPr/>
                </a:tc>
                <a:extLst>
                  <a:ext uri="{0D108BD9-81ED-4DB2-BD59-A6C34878D82A}">
                    <a16:rowId xmlns:a16="http://schemas.microsoft.com/office/drawing/2014/main" val="4046957359"/>
                  </a:ext>
                </a:extLst>
              </a:tr>
            </a:tbl>
          </a:graphicData>
        </a:graphic>
      </p:graphicFrame>
    </p:spTree>
    <p:extLst>
      <p:ext uri="{BB962C8B-B14F-4D97-AF65-F5344CB8AC3E}">
        <p14:creationId xmlns:p14="http://schemas.microsoft.com/office/powerpoint/2010/main" val="79841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 12"/>
          <p:cNvGrpSpPr/>
          <p:nvPr/>
        </p:nvGrpSpPr>
        <p:grpSpPr>
          <a:xfrm>
            <a:off x="1592826" y="162577"/>
            <a:ext cx="9335729" cy="975269"/>
            <a:chOff x="7101180" y="0"/>
            <a:chExt cx="2533108" cy="975269"/>
          </a:xfrm>
        </p:grpSpPr>
        <p:sp>
          <p:nvSpPr>
            <p:cNvPr id="14" name="Yuvarlatılmış Dikdörtgen 13"/>
            <p:cNvSpPr/>
            <p:nvPr/>
          </p:nvSpPr>
          <p:spPr>
            <a:xfrm>
              <a:off x="7101180" y="0"/>
              <a:ext cx="2533108" cy="914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Yuvarlatılmış Dikdörtgen 4"/>
            <p:cNvSpPr txBox="1"/>
            <p:nvPr/>
          </p:nvSpPr>
          <p:spPr>
            <a:xfrm>
              <a:off x="7127962" y="114434"/>
              <a:ext cx="2479544" cy="860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a:r>
                <a:rPr lang="tr-TR" b="1" dirty="0"/>
                <a:t>2021-2022 İç Kontrol Uyum Eylem Planı Uygulama Sonuçları</a:t>
              </a:r>
            </a:p>
          </p:txBody>
        </p:sp>
      </p:grpSp>
      <p:sp>
        <p:nvSpPr>
          <p:cNvPr id="2" name="Dikdörtgen 1"/>
          <p:cNvSpPr/>
          <p:nvPr/>
        </p:nvSpPr>
        <p:spPr>
          <a:xfrm>
            <a:off x="1276575" y="1914437"/>
            <a:ext cx="9651980" cy="203132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tr-TR" dirty="0">
                <a:latin typeface="Causten"/>
                <a:ea typeface="Trebuchet MS" panose="020B0603020202020204" pitchFamily="34" charset="0"/>
                <a:cs typeface="Times New Roman" panose="02020603050405020304" pitchFamily="18" charset="0"/>
              </a:rPr>
              <a:t>İç kontrolün</a:t>
            </a:r>
            <a:r>
              <a:rPr lang="tr-TR" spc="5" dirty="0">
                <a:latin typeface="Causten"/>
                <a:ea typeface="Trebuchet MS" panose="020B0603020202020204" pitchFamily="34" charset="0"/>
                <a:cs typeface="Times New Roman" panose="02020603050405020304" pitchFamily="18" charset="0"/>
              </a:rPr>
              <a:t> </a:t>
            </a:r>
            <a:r>
              <a:rPr lang="tr-TR" dirty="0">
                <a:latin typeface="Causten"/>
                <a:ea typeface="Trebuchet MS" panose="020B0603020202020204" pitchFamily="34" charset="0"/>
                <a:cs typeface="Times New Roman" panose="02020603050405020304" pitchFamily="18" charset="0"/>
              </a:rPr>
              <a:t>beş bileşeni altında bulunan 18 standart ve 79 genel şarta uygun eylemlerin tespit edilmesi</a:t>
            </a:r>
            <a:r>
              <a:rPr lang="tr-TR" spc="5" dirty="0">
                <a:latin typeface="Causten"/>
                <a:ea typeface="Trebuchet MS" panose="020B0603020202020204" pitchFamily="34" charset="0"/>
                <a:cs typeface="Times New Roman" panose="02020603050405020304" pitchFamily="18" charset="0"/>
              </a:rPr>
              <a:t> </a:t>
            </a:r>
            <a:r>
              <a:rPr lang="tr-TR" dirty="0">
                <a:latin typeface="Causten"/>
                <a:ea typeface="Trebuchet MS" panose="020B0603020202020204" pitchFamily="34" charset="0"/>
                <a:cs typeface="Times New Roman" panose="02020603050405020304" pitchFamily="18" charset="0"/>
              </a:rPr>
              <a:t>suretiyle hazırlanan 2021-2022 Kamu İç Kontrol Standartlarına Uyum Eylem Planında 36</a:t>
            </a:r>
            <a:r>
              <a:rPr lang="tr-TR" spc="5" dirty="0">
                <a:latin typeface="Causten"/>
                <a:ea typeface="Trebuchet MS" panose="020B0603020202020204" pitchFamily="34" charset="0"/>
                <a:cs typeface="Times New Roman" panose="02020603050405020304" pitchFamily="18" charset="0"/>
              </a:rPr>
              <a:t> </a:t>
            </a:r>
            <a:r>
              <a:rPr lang="tr-TR" dirty="0">
                <a:latin typeface="Causten"/>
                <a:ea typeface="Trebuchet MS" panose="020B0603020202020204" pitchFamily="34" charset="0"/>
                <a:cs typeface="Times New Roman" panose="02020603050405020304" pitchFamily="18" charset="0"/>
              </a:rPr>
              <a:t>öngörülen eylem yer almaktadır. </a:t>
            </a:r>
            <a:endParaRPr lang="tr-TR" dirty="0" smtClean="0">
              <a:latin typeface="Causten"/>
              <a:ea typeface="Trebuchet MS" panose="020B0603020202020204" pitchFamily="34" charset="0"/>
              <a:cs typeface="Times New Roman" panose="02020603050405020304" pitchFamily="18" charset="0"/>
            </a:endParaRPr>
          </a:p>
          <a:p>
            <a:endParaRPr lang="tr-TR" dirty="0" smtClean="0">
              <a:latin typeface="Causten"/>
              <a:cs typeface="Times New Roman" panose="02020603050405020304" pitchFamily="18" charset="0"/>
              <a:hlinkClick r:id="rId3"/>
            </a:endParaRPr>
          </a:p>
          <a:p>
            <a:pPr algn="ctr"/>
            <a:r>
              <a:rPr lang="tr-TR" dirty="0" smtClean="0">
                <a:latin typeface="Causten"/>
                <a:cs typeface="Times New Roman" panose="02020603050405020304" pitchFamily="18" charset="0"/>
                <a:hlinkClick r:id="rId3"/>
              </a:rPr>
              <a:t>Malatya Turgut Özal Üniversitesi İç Kontrol Standartlarına Uyum Eylem Planı</a:t>
            </a:r>
            <a:endParaRPr lang="tr-TR" dirty="0">
              <a:latin typeface="Causten"/>
              <a:cs typeface="Times New Roman" panose="02020603050405020304" pitchFamily="18" charset="0"/>
            </a:endParaRPr>
          </a:p>
          <a:p>
            <a:endParaRPr lang="tr-TR" dirty="0" smtClean="0">
              <a:latin typeface="Causten"/>
              <a:cs typeface="Times New Roman" panose="02020603050405020304" pitchFamily="18" charset="0"/>
            </a:endParaRPr>
          </a:p>
          <a:p>
            <a:endParaRPr lang="tr-TR" dirty="0"/>
          </a:p>
        </p:txBody>
      </p:sp>
    </p:spTree>
    <p:extLst>
      <p:ext uri="{BB962C8B-B14F-4D97-AF65-F5344CB8AC3E}">
        <p14:creationId xmlns:p14="http://schemas.microsoft.com/office/powerpoint/2010/main" val="31439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04975" y="3019551"/>
            <a:ext cx="10071099" cy="1684150"/>
          </a:xfrm>
        </p:spPr>
        <p:style>
          <a:lnRef idx="2">
            <a:schemeClr val="accent2"/>
          </a:lnRef>
          <a:fillRef idx="1">
            <a:schemeClr val="lt1"/>
          </a:fillRef>
          <a:effectRef idx="0">
            <a:schemeClr val="accent2"/>
          </a:effectRef>
          <a:fontRef idx="minor">
            <a:schemeClr val="dk1"/>
          </a:fontRef>
        </p:style>
        <p:txBody>
          <a:bodyPr rtlCol="0"/>
          <a:lstStyle/>
          <a:p>
            <a:pPr algn="ctr"/>
            <a:r>
              <a:rPr lang="tr-TR" dirty="0" smtClean="0">
                <a:solidFill>
                  <a:schemeClr val="tx1"/>
                </a:solidFill>
              </a:rPr>
              <a:t>GÜÇLÜ VE ZAYIF	 YÖNLER</a:t>
            </a:r>
            <a:endParaRPr lang="tr-TR" dirty="0">
              <a:solidFill>
                <a:schemeClr val="tx1"/>
              </a:solidFill>
            </a:endParaRPr>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4975" y="685800"/>
            <a:ext cx="10477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Tamamlanan Projeler | YAZILIM TEKNOLOJİLERİ ARAŞTIRMA ENSTİTÜSÜ"/>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Tamamlanan Projeler | YAZILIM TEKNOLOJİLERİ ARAŞTIRMA ENSTİTÜSÜ"/>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Yuvarlatılmış Dikdörtgen 6"/>
          <p:cNvSpPr/>
          <p:nvPr/>
        </p:nvSpPr>
        <p:spPr>
          <a:xfrm>
            <a:off x="9964092" y="312738"/>
            <a:ext cx="1906582" cy="1820858"/>
          </a:xfrm>
          <a:prstGeom prst="roundRect">
            <a:avLst>
              <a:gd name="adj" fmla="val 10000"/>
            </a:avLst>
          </a:prstGeom>
          <a:blipFill rotWithShape="1">
            <a:blip r:embed="rId4"/>
            <a:stretch>
              <a:fillRect/>
            </a:stretch>
          </a:blipFill>
          <a:scene3d>
            <a:camera prst="orthographicFront"/>
            <a:lightRig rig="flat" dir="t"/>
          </a:scene3d>
          <a:sp3d z="-1905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08791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2186157302"/>
              </p:ext>
            </p:extLst>
          </p:nvPr>
        </p:nvGraphicFramePr>
        <p:xfrm>
          <a:off x="573437" y="1472340"/>
          <a:ext cx="10926305" cy="4665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up 7"/>
          <p:cNvGrpSpPr/>
          <p:nvPr/>
        </p:nvGrpSpPr>
        <p:grpSpPr>
          <a:xfrm>
            <a:off x="1592826" y="162577"/>
            <a:ext cx="9335729" cy="975269"/>
            <a:chOff x="7101180" y="0"/>
            <a:chExt cx="2533108" cy="975269"/>
          </a:xfrm>
        </p:grpSpPr>
        <p:sp>
          <p:nvSpPr>
            <p:cNvPr id="9" name="Yuvarlatılmış Dikdörtgen 8"/>
            <p:cNvSpPr/>
            <p:nvPr/>
          </p:nvSpPr>
          <p:spPr>
            <a:xfrm>
              <a:off x="7101180" y="0"/>
              <a:ext cx="2533108" cy="914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txBox="1"/>
            <p:nvPr/>
          </p:nvSpPr>
          <p:spPr>
            <a:xfrm>
              <a:off x="7127962" y="114434"/>
              <a:ext cx="2479544" cy="860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dirty="0" smtClean="0"/>
                <a:t>KONTROL ORTAMI</a:t>
              </a:r>
            </a:p>
          </p:txBody>
        </p:sp>
      </p:grpSp>
      <p:pic>
        <p:nvPicPr>
          <p:cNvPr id="6" name="Picture 2" descr="Belediye ve İl Özel İdarelerinde Ön Mali Kontrol Süreci Nasıldır? - Analiz  - MaliHakem"/>
          <p:cNvPicPr>
            <a:picLocks noChangeAspect="1" noChangeArrowheads="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592826" y="1252280"/>
            <a:ext cx="1421475" cy="1602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29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3177261142"/>
              </p:ext>
            </p:extLst>
          </p:nvPr>
        </p:nvGraphicFramePr>
        <p:xfrm>
          <a:off x="573437" y="1472340"/>
          <a:ext cx="10926305" cy="4665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up 7"/>
          <p:cNvGrpSpPr/>
          <p:nvPr/>
        </p:nvGrpSpPr>
        <p:grpSpPr>
          <a:xfrm>
            <a:off x="1592826" y="162577"/>
            <a:ext cx="9335729" cy="975269"/>
            <a:chOff x="7101180" y="0"/>
            <a:chExt cx="2533108" cy="975269"/>
          </a:xfrm>
        </p:grpSpPr>
        <p:sp>
          <p:nvSpPr>
            <p:cNvPr id="9" name="Yuvarlatılmış Dikdörtgen 8"/>
            <p:cNvSpPr/>
            <p:nvPr/>
          </p:nvSpPr>
          <p:spPr>
            <a:xfrm>
              <a:off x="7101180" y="0"/>
              <a:ext cx="2533108" cy="914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txBox="1"/>
            <p:nvPr/>
          </p:nvSpPr>
          <p:spPr>
            <a:xfrm>
              <a:off x="7127962" y="114434"/>
              <a:ext cx="2479544" cy="860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dirty="0" smtClean="0"/>
                <a:t>KONTROL ORTAMI</a:t>
              </a:r>
            </a:p>
          </p:txBody>
        </p:sp>
      </p:grpSp>
      <p:pic>
        <p:nvPicPr>
          <p:cNvPr id="6" name="Picture 6" descr="Eliar, Deniz Otomasyon / Burs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28799" y="1411470"/>
            <a:ext cx="1674841" cy="774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2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878705338"/>
              </p:ext>
            </p:extLst>
          </p:nvPr>
        </p:nvGraphicFramePr>
        <p:xfrm>
          <a:off x="573437" y="1472340"/>
          <a:ext cx="10926305" cy="4665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up 7"/>
          <p:cNvGrpSpPr/>
          <p:nvPr/>
        </p:nvGrpSpPr>
        <p:grpSpPr>
          <a:xfrm>
            <a:off x="1592826" y="162577"/>
            <a:ext cx="9335729" cy="975269"/>
            <a:chOff x="7101180" y="0"/>
            <a:chExt cx="2533108" cy="975269"/>
          </a:xfrm>
        </p:grpSpPr>
        <p:sp>
          <p:nvSpPr>
            <p:cNvPr id="9" name="Yuvarlatılmış Dikdörtgen 8"/>
            <p:cNvSpPr/>
            <p:nvPr/>
          </p:nvSpPr>
          <p:spPr>
            <a:xfrm>
              <a:off x="7101180" y="0"/>
              <a:ext cx="2533108" cy="914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txBox="1"/>
            <p:nvPr/>
          </p:nvSpPr>
          <p:spPr>
            <a:xfrm>
              <a:off x="7127962" y="114434"/>
              <a:ext cx="2479544" cy="860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dirty="0" smtClean="0"/>
                <a:t>RİSK DEĞERLENDİRME</a:t>
              </a:r>
            </a:p>
          </p:txBody>
        </p:sp>
      </p:grpSp>
      <p:pic>
        <p:nvPicPr>
          <p:cNvPr id="7" name="Picture 2" descr="Belediye ve İl Özel İdarelerinde Ön Mali Kontrol Süreci Nasıldır? - Analiz  - MaliHakem"/>
          <p:cNvPicPr>
            <a:picLocks noChangeAspect="1" noChangeArrowheads="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833896" y="1252280"/>
            <a:ext cx="1421475" cy="11811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81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5925" y="676275"/>
            <a:ext cx="10477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2993431" y="291554"/>
            <a:ext cx="8478982" cy="769441"/>
          </a:xfrm>
          <a:prstGeom prst="rect">
            <a:avLst/>
          </a:prstGeom>
          <a:noFill/>
        </p:spPr>
        <p:txBody>
          <a:bodyPr wrap="square" rtlCol="0">
            <a:spAutoFit/>
          </a:bodyPr>
          <a:lstStyle/>
          <a:p>
            <a:pPr algn="ctr"/>
            <a:r>
              <a:rPr lang="tr" sz="4400" dirty="0" smtClean="0">
                <a:solidFill>
                  <a:schemeClr val="bg2"/>
                </a:solidFill>
              </a:rPr>
              <a:t>İÇ KONTROL SİSTEMİ</a:t>
            </a:r>
            <a:endParaRPr lang="tr-TR" sz="4400" dirty="0">
              <a:solidFill>
                <a:schemeClr val="bg2"/>
              </a:solidFill>
            </a:endParaRPr>
          </a:p>
        </p:txBody>
      </p:sp>
      <p:graphicFrame>
        <p:nvGraphicFramePr>
          <p:cNvPr id="5" name="Diyagram 4"/>
          <p:cNvGraphicFramePr/>
          <p:nvPr>
            <p:extLst>
              <p:ext uri="{D42A27DB-BD31-4B8C-83A1-F6EECF244321}">
                <p14:modId xmlns:p14="http://schemas.microsoft.com/office/powerpoint/2010/main" val="1993887136"/>
              </p:ext>
            </p:extLst>
          </p:nvPr>
        </p:nvGraphicFramePr>
        <p:xfrm>
          <a:off x="3181690" y="1409727"/>
          <a:ext cx="7236804" cy="38480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etin kutusu 5"/>
          <p:cNvSpPr txBox="1"/>
          <p:nvPr/>
        </p:nvSpPr>
        <p:spPr>
          <a:xfrm>
            <a:off x="7061448" y="3748154"/>
            <a:ext cx="1431284" cy="150964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ctr" defTabSz="1066800">
              <a:lnSpc>
                <a:spcPct val="90000"/>
              </a:lnSpc>
              <a:spcBef>
                <a:spcPct val="0"/>
              </a:spcBef>
              <a:spcAft>
                <a:spcPct val="35000"/>
              </a:spcAft>
            </a:pPr>
            <a:r>
              <a:rPr lang="tr-TR" dirty="0">
                <a:latin typeface="FrizQuadrata BT" panose="020E0602040504020404" pitchFamily="34" charset="0"/>
              </a:rPr>
              <a:t>Doğru ve Tam olarak Tutulması </a:t>
            </a:r>
          </a:p>
        </p:txBody>
      </p:sp>
    </p:spTree>
    <p:extLst>
      <p:ext uri="{BB962C8B-B14F-4D97-AF65-F5344CB8AC3E}">
        <p14:creationId xmlns:p14="http://schemas.microsoft.com/office/powerpoint/2010/main" val="237075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3490138346"/>
              </p:ext>
            </p:extLst>
          </p:nvPr>
        </p:nvGraphicFramePr>
        <p:xfrm>
          <a:off x="573437" y="1472340"/>
          <a:ext cx="10926305" cy="4665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up 7"/>
          <p:cNvGrpSpPr/>
          <p:nvPr/>
        </p:nvGrpSpPr>
        <p:grpSpPr>
          <a:xfrm>
            <a:off x="1592826" y="162577"/>
            <a:ext cx="9335729" cy="975269"/>
            <a:chOff x="7101180" y="0"/>
            <a:chExt cx="2533108" cy="975269"/>
          </a:xfrm>
        </p:grpSpPr>
        <p:sp>
          <p:nvSpPr>
            <p:cNvPr id="9" name="Yuvarlatılmış Dikdörtgen 8"/>
            <p:cNvSpPr/>
            <p:nvPr/>
          </p:nvSpPr>
          <p:spPr>
            <a:xfrm>
              <a:off x="7101180" y="0"/>
              <a:ext cx="2533108" cy="914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txBox="1"/>
            <p:nvPr/>
          </p:nvSpPr>
          <p:spPr>
            <a:xfrm>
              <a:off x="7127962" y="114434"/>
              <a:ext cx="2479544" cy="860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dirty="0" smtClean="0"/>
                <a:t>RİSK DEĞERLENDİRME</a:t>
              </a:r>
            </a:p>
          </p:txBody>
        </p:sp>
      </p:grpSp>
      <p:pic>
        <p:nvPicPr>
          <p:cNvPr id="6" name="Picture 6" descr="Eliar, Deniz Otomasyon / Burs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99350" y="1625616"/>
            <a:ext cx="1674841" cy="111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56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431096464"/>
              </p:ext>
            </p:extLst>
          </p:nvPr>
        </p:nvGraphicFramePr>
        <p:xfrm>
          <a:off x="540186" y="1488965"/>
          <a:ext cx="10926305" cy="4665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up 7"/>
          <p:cNvGrpSpPr/>
          <p:nvPr/>
        </p:nvGrpSpPr>
        <p:grpSpPr>
          <a:xfrm>
            <a:off x="1592826" y="162577"/>
            <a:ext cx="9335729" cy="975269"/>
            <a:chOff x="7101180" y="0"/>
            <a:chExt cx="2533108" cy="975269"/>
          </a:xfrm>
        </p:grpSpPr>
        <p:sp>
          <p:nvSpPr>
            <p:cNvPr id="9" name="Yuvarlatılmış Dikdörtgen 8"/>
            <p:cNvSpPr/>
            <p:nvPr/>
          </p:nvSpPr>
          <p:spPr>
            <a:xfrm>
              <a:off x="7101180" y="0"/>
              <a:ext cx="2533108" cy="914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txBox="1"/>
            <p:nvPr/>
          </p:nvSpPr>
          <p:spPr>
            <a:xfrm>
              <a:off x="7127962" y="114434"/>
              <a:ext cx="2479544" cy="860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dirty="0" smtClean="0"/>
                <a:t>KONTROL FAALİYETLERİ</a:t>
              </a:r>
            </a:p>
          </p:txBody>
        </p:sp>
      </p:grpSp>
      <p:pic>
        <p:nvPicPr>
          <p:cNvPr id="6" name="Picture 2" descr="Belediye ve İl Özel İdarelerinde Ön Mali Kontrol Süreci Nasıldır? - Analiz  - MaliHakem"/>
          <p:cNvPicPr>
            <a:picLocks noChangeAspect="1" noChangeArrowheads="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933916" y="1488965"/>
            <a:ext cx="1421475" cy="11811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41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2396150468"/>
              </p:ext>
            </p:extLst>
          </p:nvPr>
        </p:nvGraphicFramePr>
        <p:xfrm>
          <a:off x="531874" y="1513904"/>
          <a:ext cx="10926305" cy="4665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up 7"/>
          <p:cNvGrpSpPr/>
          <p:nvPr/>
        </p:nvGrpSpPr>
        <p:grpSpPr>
          <a:xfrm>
            <a:off x="1546331" y="162577"/>
            <a:ext cx="9335729" cy="975269"/>
            <a:chOff x="7101180" y="0"/>
            <a:chExt cx="2533108" cy="975269"/>
          </a:xfrm>
        </p:grpSpPr>
        <p:sp>
          <p:nvSpPr>
            <p:cNvPr id="9" name="Yuvarlatılmış Dikdörtgen 8"/>
            <p:cNvSpPr/>
            <p:nvPr/>
          </p:nvSpPr>
          <p:spPr>
            <a:xfrm>
              <a:off x="7101180" y="0"/>
              <a:ext cx="2533108" cy="914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txBox="1"/>
            <p:nvPr/>
          </p:nvSpPr>
          <p:spPr>
            <a:xfrm>
              <a:off x="7127962" y="114434"/>
              <a:ext cx="2479544" cy="860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dirty="0" smtClean="0"/>
                <a:t>KONTROL FAALİYETLERİ</a:t>
              </a:r>
            </a:p>
          </p:txBody>
        </p:sp>
      </p:grpSp>
      <p:pic>
        <p:nvPicPr>
          <p:cNvPr id="6" name="Picture 6" descr="Eliar, Deniz Otomasyon / Burs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82972" y="1574774"/>
            <a:ext cx="1674841" cy="111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64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225568893"/>
              </p:ext>
            </p:extLst>
          </p:nvPr>
        </p:nvGraphicFramePr>
        <p:xfrm>
          <a:off x="573437" y="1472340"/>
          <a:ext cx="10926305" cy="4665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up 7"/>
          <p:cNvGrpSpPr/>
          <p:nvPr/>
        </p:nvGrpSpPr>
        <p:grpSpPr>
          <a:xfrm>
            <a:off x="1592826" y="162577"/>
            <a:ext cx="9335729" cy="975269"/>
            <a:chOff x="7101180" y="0"/>
            <a:chExt cx="2533108" cy="975269"/>
          </a:xfrm>
        </p:grpSpPr>
        <p:sp>
          <p:nvSpPr>
            <p:cNvPr id="9" name="Yuvarlatılmış Dikdörtgen 8"/>
            <p:cNvSpPr/>
            <p:nvPr/>
          </p:nvSpPr>
          <p:spPr>
            <a:xfrm>
              <a:off x="7101180" y="0"/>
              <a:ext cx="2533108" cy="914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txBox="1"/>
            <p:nvPr/>
          </p:nvSpPr>
          <p:spPr>
            <a:xfrm>
              <a:off x="7127962" y="114434"/>
              <a:ext cx="2479544" cy="860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dirty="0" smtClean="0"/>
                <a:t>BİLGİ VE İLETİŞİM</a:t>
              </a:r>
            </a:p>
          </p:txBody>
        </p:sp>
      </p:grpSp>
      <p:pic>
        <p:nvPicPr>
          <p:cNvPr id="6" name="Picture 2" descr="Belediye ve İl Özel İdarelerinde Ön Mali Kontrol Süreci Nasıldır? - Analiz  - MaliHakem"/>
          <p:cNvPicPr>
            <a:picLocks noChangeAspect="1" noChangeArrowheads="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933916" y="1488965"/>
            <a:ext cx="1421475" cy="11811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59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3687837448"/>
              </p:ext>
            </p:extLst>
          </p:nvPr>
        </p:nvGraphicFramePr>
        <p:xfrm>
          <a:off x="573437" y="1472340"/>
          <a:ext cx="10926305" cy="4665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up 7"/>
          <p:cNvGrpSpPr/>
          <p:nvPr/>
        </p:nvGrpSpPr>
        <p:grpSpPr>
          <a:xfrm>
            <a:off x="1546331" y="162577"/>
            <a:ext cx="9335729" cy="975269"/>
            <a:chOff x="7101180" y="0"/>
            <a:chExt cx="2533108" cy="975269"/>
          </a:xfrm>
        </p:grpSpPr>
        <p:sp>
          <p:nvSpPr>
            <p:cNvPr id="9" name="Yuvarlatılmış Dikdörtgen 8"/>
            <p:cNvSpPr/>
            <p:nvPr/>
          </p:nvSpPr>
          <p:spPr>
            <a:xfrm>
              <a:off x="7101180" y="0"/>
              <a:ext cx="2533108" cy="914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txBox="1"/>
            <p:nvPr/>
          </p:nvSpPr>
          <p:spPr>
            <a:xfrm>
              <a:off x="7127962" y="114434"/>
              <a:ext cx="2479544" cy="860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dirty="0" smtClean="0"/>
                <a:t>BİLGİ VE İLETİŞİM</a:t>
              </a:r>
            </a:p>
          </p:txBody>
        </p:sp>
      </p:grpSp>
      <p:pic>
        <p:nvPicPr>
          <p:cNvPr id="6" name="Picture 6" descr="Eliar, Deniz Otomasyon / Burs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82972" y="1574774"/>
            <a:ext cx="1674841" cy="111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65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250392162"/>
              </p:ext>
            </p:extLst>
          </p:nvPr>
        </p:nvGraphicFramePr>
        <p:xfrm>
          <a:off x="573437" y="1472340"/>
          <a:ext cx="10926305" cy="4665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up 7"/>
          <p:cNvGrpSpPr/>
          <p:nvPr/>
        </p:nvGrpSpPr>
        <p:grpSpPr>
          <a:xfrm>
            <a:off x="1592826" y="162577"/>
            <a:ext cx="9335729" cy="975269"/>
            <a:chOff x="7101180" y="0"/>
            <a:chExt cx="2533108" cy="975269"/>
          </a:xfrm>
        </p:grpSpPr>
        <p:sp>
          <p:nvSpPr>
            <p:cNvPr id="9" name="Yuvarlatılmış Dikdörtgen 8"/>
            <p:cNvSpPr/>
            <p:nvPr/>
          </p:nvSpPr>
          <p:spPr>
            <a:xfrm>
              <a:off x="7101180" y="0"/>
              <a:ext cx="2533108" cy="914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txBox="1"/>
            <p:nvPr/>
          </p:nvSpPr>
          <p:spPr>
            <a:xfrm>
              <a:off x="7127962" y="114434"/>
              <a:ext cx="2479544" cy="860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dirty="0" smtClean="0"/>
                <a:t>İZLEME</a:t>
              </a:r>
            </a:p>
          </p:txBody>
        </p:sp>
      </p:grpSp>
      <p:pic>
        <p:nvPicPr>
          <p:cNvPr id="6" name="Picture 2" descr="Belediye ve İl Özel İdarelerinde Ön Mali Kontrol Süreci Nasıldır? - Analiz  - MaliHakem"/>
          <p:cNvPicPr>
            <a:picLocks noChangeAspect="1" noChangeArrowheads="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933916" y="1488965"/>
            <a:ext cx="1421475" cy="11811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30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2644940631"/>
              </p:ext>
            </p:extLst>
          </p:nvPr>
        </p:nvGraphicFramePr>
        <p:xfrm>
          <a:off x="573437" y="1472340"/>
          <a:ext cx="10926305" cy="4665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up 7"/>
          <p:cNvGrpSpPr/>
          <p:nvPr/>
        </p:nvGrpSpPr>
        <p:grpSpPr>
          <a:xfrm>
            <a:off x="1546331" y="162577"/>
            <a:ext cx="9335729" cy="975269"/>
            <a:chOff x="7101180" y="0"/>
            <a:chExt cx="2533108" cy="975269"/>
          </a:xfrm>
        </p:grpSpPr>
        <p:sp>
          <p:nvSpPr>
            <p:cNvPr id="9" name="Yuvarlatılmış Dikdörtgen 8"/>
            <p:cNvSpPr/>
            <p:nvPr/>
          </p:nvSpPr>
          <p:spPr>
            <a:xfrm>
              <a:off x="7101180" y="0"/>
              <a:ext cx="2533108" cy="914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Yuvarlatılmış Dikdörtgen 4"/>
            <p:cNvSpPr txBox="1"/>
            <p:nvPr/>
          </p:nvSpPr>
          <p:spPr>
            <a:xfrm>
              <a:off x="7127962" y="114434"/>
              <a:ext cx="2479544" cy="860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dirty="0" smtClean="0"/>
                <a:t>İZLEME</a:t>
              </a:r>
            </a:p>
          </p:txBody>
        </p:sp>
      </p:grpSp>
      <p:pic>
        <p:nvPicPr>
          <p:cNvPr id="6" name="Picture 6" descr="Eliar, Deniz Otomasyon / Burs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82972" y="1574774"/>
            <a:ext cx="1674841" cy="111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22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893610" y="156383"/>
            <a:ext cx="8296275" cy="816206"/>
          </a:xfrm>
        </p:spPr>
        <p:txBody>
          <a:bodyPr rtlCol="0">
            <a:normAutofit/>
          </a:bodyPr>
          <a:lstStyle/>
          <a:p>
            <a:pPr algn="r"/>
            <a:r>
              <a:rPr lang="tr-TR" b="1" dirty="0" smtClean="0">
                <a:solidFill>
                  <a:schemeClr val="bg1"/>
                </a:solidFill>
              </a:rPr>
              <a:t>SONUÇ VE ÖNERİLER</a:t>
            </a:r>
            <a:endParaRPr lang="tr-TR" b="1" dirty="0">
              <a:solidFill>
                <a:schemeClr val="bg1"/>
              </a:solidFill>
            </a:endParaRPr>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5925" y="561975"/>
            <a:ext cx="10477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1935307" y="2427710"/>
            <a:ext cx="9503960"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tr-TR" dirty="0">
                <a:solidFill>
                  <a:srgbClr val="221F1F"/>
                </a:solidFill>
                <a:latin typeface="Causten"/>
                <a:ea typeface="Trebuchet MS" panose="020B0603020202020204" pitchFamily="34" charset="0"/>
                <a:cs typeface="Times New Roman" panose="02020603050405020304" pitchFamily="18" charset="0"/>
              </a:rPr>
              <a:t>Üniversitemizde</a:t>
            </a:r>
            <a:r>
              <a:rPr lang="tr-TR" spc="5" dirty="0">
                <a:solidFill>
                  <a:srgbClr val="221F1F"/>
                </a:solidFill>
                <a:latin typeface="Causten"/>
                <a:ea typeface="Trebuchet MS" panose="020B0603020202020204" pitchFamily="34" charset="0"/>
                <a:cs typeface="Times New Roman" panose="02020603050405020304" pitchFamily="18" charset="0"/>
              </a:rPr>
              <a:t> </a:t>
            </a:r>
            <a:r>
              <a:rPr lang="tr-TR" dirty="0">
                <a:solidFill>
                  <a:srgbClr val="221F1F"/>
                </a:solidFill>
                <a:latin typeface="Causten"/>
                <a:ea typeface="Trebuchet MS" panose="020B0603020202020204" pitchFamily="34" charset="0"/>
                <a:cs typeface="Times New Roman" panose="02020603050405020304" pitchFamily="18" charset="0"/>
              </a:rPr>
              <a:t>iç</a:t>
            </a:r>
            <a:r>
              <a:rPr lang="tr-TR" spc="5" dirty="0">
                <a:solidFill>
                  <a:srgbClr val="221F1F"/>
                </a:solidFill>
                <a:latin typeface="Causten"/>
                <a:ea typeface="Trebuchet MS" panose="020B0603020202020204" pitchFamily="34" charset="0"/>
                <a:cs typeface="Times New Roman" panose="02020603050405020304" pitchFamily="18" charset="0"/>
              </a:rPr>
              <a:t> </a:t>
            </a:r>
            <a:r>
              <a:rPr lang="tr-TR" dirty="0">
                <a:solidFill>
                  <a:srgbClr val="221F1F"/>
                </a:solidFill>
                <a:latin typeface="Causten"/>
                <a:ea typeface="Trebuchet MS" panose="020B0603020202020204" pitchFamily="34" charset="0"/>
                <a:cs typeface="Times New Roman" panose="02020603050405020304" pitchFamily="18" charset="0"/>
              </a:rPr>
              <a:t>kontrol</a:t>
            </a:r>
            <a:r>
              <a:rPr lang="tr-TR" spc="5" dirty="0">
                <a:solidFill>
                  <a:srgbClr val="221F1F"/>
                </a:solidFill>
                <a:latin typeface="Causten"/>
                <a:ea typeface="Trebuchet MS" panose="020B0603020202020204" pitchFamily="34" charset="0"/>
                <a:cs typeface="Times New Roman" panose="02020603050405020304" pitchFamily="18" charset="0"/>
              </a:rPr>
              <a:t> </a:t>
            </a:r>
            <a:r>
              <a:rPr lang="tr-TR" dirty="0">
                <a:solidFill>
                  <a:srgbClr val="221F1F"/>
                </a:solidFill>
                <a:latin typeface="Causten"/>
                <a:ea typeface="Trebuchet MS" panose="020B0603020202020204" pitchFamily="34" charset="0"/>
                <a:cs typeface="Times New Roman" panose="02020603050405020304" pitchFamily="18" charset="0"/>
              </a:rPr>
              <a:t>sistemine</a:t>
            </a:r>
            <a:r>
              <a:rPr lang="tr-TR" spc="5" dirty="0">
                <a:solidFill>
                  <a:srgbClr val="221F1F"/>
                </a:solidFill>
                <a:latin typeface="Causten"/>
                <a:ea typeface="Trebuchet MS" panose="020B0603020202020204" pitchFamily="34" charset="0"/>
                <a:cs typeface="Times New Roman" panose="02020603050405020304" pitchFamily="18" charset="0"/>
              </a:rPr>
              <a:t> </a:t>
            </a:r>
            <a:r>
              <a:rPr lang="tr-TR" dirty="0">
                <a:solidFill>
                  <a:srgbClr val="221F1F"/>
                </a:solidFill>
                <a:latin typeface="Causten"/>
                <a:ea typeface="Trebuchet MS" panose="020B0603020202020204" pitchFamily="34" charset="0"/>
                <a:cs typeface="Times New Roman" panose="02020603050405020304" pitchFamily="18" charset="0"/>
              </a:rPr>
              <a:t>yönelik</a:t>
            </a:r>
            <a:r>
              <a:rPr lang="tr-TR" spc="5" dirty="0">
                <a:solidFill>
                  <a:srgbClr val="221F1F"/>
                </a:solidFill>
                <a:latin typeface="Causten"/>
                <a:ea typeface="Trebuchet MS" panose="020B0603020202020204" pitchFamily="34" charset="0"/>
                <a:cs typeface="Times New Roman" panose="02020603050405020304" pitchFamily="18" charset="0"/>
              </a:rPr>
              <a:t> </a:t>
            </a:r>
            <a:r>
              <a:rPr lang="tr-TR" dirty="0">
                <a:solidFill>
                  <a:srgbClr val="221F1F"/>
                </a:solidFill>
                <a:latin typeface="Causten"/>
                <a:ea typeface="Trebuchet MS" panose="020B0603020202020204" pitchFamily="34" charset="0"/>
                <a:cs typeface="Times New Roman" panose="02020603050405020304" pitchFamily="18" charset="0"/>
              </a:rPr>
              <a:t>çalışmalar</a:t>
            </a:r>
            <a:r>
              <a:rPr lang="tr-TR" spc="5" dirty="0">
                <a:solidFill>
                  <a:srgbClr val="221F1F"/>
                </a:solidFill>
                <a:latin typeface="Causten"/>
                <a:ea typeface="Trebuchet MS" panose="020B0603020202020204" pitchFamily="34" charset="0"/>
                <a:cs typeface="Times New Roman" panose="02020603050405020304" pitchFamily="18" charset="0"/>
              </a:rPr>
              <a:t> </a:t>
            </a:r>
            <a:r>
              <a:rPr lang="tr-TR" dirty="0">
                <a:solidFill>
                  <a:srgbClr val="221F1F"/>
                </a:solidFill>
                <a:latin typeface="Causten"/>
                <a:ea typeface="Trebuchet MS" panose="020B0603020202020204" pitchFamily="34" charset="0"/>
                <a:cs typeface="Times New Roman" panose="02020603050405020304" pitchFamily="18" charset="0"/>
              </a:rPr>
              <a:t>değerlendirildiğinde,</a:t>
            </a:r>
            <a:r>
              <a:rPr lang="tr-TR" spc="-285" dirty="0">
                <a:solidFill>
                  <a:srgbClr val="221F1F"/>
                </a:solidFill>
                <a:latin typeface="Causten"/>
                <a:ea typeface="Trebuchet MS" panose="020B0603020202020204" pitchFamily="34" charset="0"/>
                <a:cs typeface="Times New Roman" panose="02020603050405020304" pitchFamily="18" charset="0"/>
              </a:rPr>
              <a:t> </a:t>
            </a:r>
            <a:r>
              <a:rPr lang="tr-TR" dirty="0">
                <a:solidFill>
                  <a:srgbClr val="221F1F"/>
                </a:solidFill>
                <a:latin typeface="Causten"/>
                <a:ea typeface="Trebuchet MS" panose="020B0603020202020204" pitchFamily="34" charset="0"/>
                <a:cs typeface="Times New Roman" panose="02020603050405020304" pitchFamily="18" charset="0"/>
              </a:rPr>
              <a:t>Başkanlığımızda</a:t>
            </a:r>
            <a:r>
              <a:rPr lang="tr-TR" spc="5" dirty="0">
                <a:solidFill>
                  <a:srgbClr val="221F1F"/>
                </a:solidFill>
                <a:latin typeface="Causten"/>
                <a:ea typeface="Trebuchet MS" panose="020B0603020202020204" pitchFamily="34" charset="0"/>
                <a:cs typeface="Times New Roman" panose="02020603050405020304" pitchFamily="18" charset="0"/>
              </a:rPr>
              <a:t> </a:t>
            </a:r>
            <a:r>
              <a:rPr lang="tr-TR" dirty="0">
                <a:solidFill>
                  <a:srgbClr val="221F1F"/>
                </a:solidFill>
                <a:latin typeface="Causten"/>
                <a:ea typeface="Trebuchet MS" panose="020B0603020202020204" pitchFamily="34" charset="0"/>
                <a:cs typeface="Times New Roman" panose="02020603050405020304" pitchFamily="18" charset="0"/>
              </a:rPr>
              <a:t>yürütülen</a:t>
            </a:r>
            <a:r>
              <a:rPr lang="tr-TR" spc="5" dirty="0">
                <a:solidFill>
                  <a:srgbClr val="221F1F"/>
                </a:solidFill>
                <a:latin typeface="Causten"/>
                <a:ea typeface="Trebuchet MS" panose="020B0603020202020204" pitchFamily="34" charset="0"/>
                <a:cs typeface="Times New Roman" panose="02020603050405020304" pitchFamily="18" charset="0"/>
              </a:rPr>
              <a:t> </a:t>
            </a:r>
            <a:r>
              <a:rPr lang="tr-TR" dirty="0">
                <a:solidFill>
                  <a:srgbClr val="221F1F"/>
                </a:solidFill>
                <a:latin typeface="Causten"/>
                <a:ea typeface="Trebuchet MS" panose="020B0603020202020204" pitchFamily="34" charset="0"/>
                <a:cs typeface="Times New Roman" panose="02020603050405020304" pitchFamily="18" charset="0"/>
              </a:rPr>
              <a:t>iş</a:t>
            </a:r>
            <a:r>
              <a:rPr lang="tr-TR" spc="5" dirty="0">
                <a:solidFill>
                  <a:srgbClr val="221F1F"/>
                </a:solidFill>
                <a:latin typeface="Causten"/>
                <a:ea typeface="Trebuchet MS" panose="020B0603020202020204" pitchFamily="34" charset="0"/>
                <a:cs typeface="Times New Roman" panose="02020603050405020304" pitchFamily="18" charset="0"/>
              </a:rPr>
              <a:t> </a:t>
            </a:r>
            <a:r>
              <a:rPr lang="tr-TR" dirty="0">
                <a:solidFill>
                  <a:srgbClr val="221F1F"/>
                </a:solidFill>
                <a:latin typeface="Causten"/>
                <a:ea typeface="Trebuchet MS" panose="020B0603020202020204" pitchFamily="34" charset="0"/>
                <a:cs typeface="Times New Roman" panose="02020603050405020304" pitchFamily="18" charset="0"/>
              </a:rPr>
              <a:t>ve</a:t>
            </a:r>
            <a:r>
              <a:rPr lang="tr-TR" spc="5" dirty="0">
                <a:solidFill>
                  <a:srgbClr val="221F1F"/>
                </a:solidFill>
                <a:latin typeface="Causten"/>
                <a:ea typeface="Trebuchet MS" panose="020B0603020202020204" pitchFamily="34" charset="0"/>
                <a:cs typeface="Times New Roman" panose="02020603050405020304" pitchFamily="18" charset="0"/>
              </a:rPr>
              <a:t> </a:t>
            </a:r>
            <a:r>
              <a:rPr lang="tr-TR" dirty="0">
                <a:solidFill>
                  <a:srgbClr val="221F1F"/>
                </a:solidFill>
                <a:latin typeface="Causten"/>
                <a:ea typeface="Trebuchet MS" panose="020B0603020202020204" pitchFamily="34" charset="0"/>
                <a:cs typeface="Times New Roman" panose="02020603050405020304" pitchFamily="18" charset="0"/>
              </a:rPr>
              <a:t>işlemlerde</a:t>
            </a:r>
            <a:r>
              <a:rPr lang="tr-TR" spc="5" dirty="0">
                <a:solidFill>
                  <a:srgbClr val="221F1F"/>
                </a:solidFill>
                <a:latin typeface="Causten"/>
                <a:ea typeface="Trebuchet MS" panose="020B0603020202020204" pitchFamily="34" charset="0"/>
                <a:cs typeface="Times New Roman" panose="02020603050405020304" pitchFamily="18" charset="0"/>
              </a:rPr>
              <a:t> </a:t>
            </a:r>
            <a:r>
              <a:rPr lang="tr-TR" dirty="0">
                <a:solidFill>
                  <a:srgbClr val="221F1F"/>
                </a:solidFill>
                <a:latin typeface="Causten"/>
                <a:ea typeface="Trebuchet MS" panose="020B0603020202020204" pitchFamily="34" charset="0"/>
                <a:cs typeface="Times New Roman" panose="02020603050405020304" pitchFamily="18" charset="0"/>
              </a:rPr>
              <a:t>harcama</a:t>
            </a:r>
            <a:r>
              <a:rPr lang="tr-TR" spc="5" dirty="0">
                <a:solidFill>
                  <a:srgbClr val="221F1F"/>
                </a:solidFill>
                <a:latin typeface="Causten"/>
                <a:ea typeface="Trebuchet MS" panose="020B0603020202020204" pitchFamily="34" charset="0"/>
                <a:cs typeface="Times New Roman" panose="02020603050405020304" pitchFamily="18" charset="0"/>
              </a:rPr>
              <a:t> </a:t>
            </a:r>
            <a:r>
              <a:rPr lang="tr-TR" dirty="0">
                <a:solidFill>
                  <a:srgbClr val="221F1F"/>
                </a:solidFill>
                <a:latin typeface="Causten"/>
                <a:ea typeface="Trebuchet MS" panose="020B0603020202020204" pitchFamily="34" charset="0"/>
                <a:cs typeface="Times New Roman" panose="02020603050405020304" pitchFamily="18" charset="0"/>
              </a:rPr>
              <a:t>birimleri</a:t>
            </a:r>
            <a:r>
              <a:rPr lang="tr-TR" spc="5" dirty="0">
                <a:solidFill>
                  <a:srgbClr val="221F1F"/>
                </a:solidFill>
                <a:latin typeface="Causten"/>
                <a:ea typeface="Trebuchet MS" panose="020B0603020202020204" pitchFamily="34" charset="0"/>
                <a:cs typeface="Times New Roman" panose="02020603050405020304" pitchFamily="18" charset="0"/>
              </a:rPr>
              <a:t> </a:t>
            </a:r>
            <a:r>
              <a:rPr lang="tr-TR" dirty="0">
                <a:solidFill>
                  <a:srgbClr val="221F1F"/>
                </a:solidFill>
                <a:latin typeface="Causten"/>
                <a:ea typeface="Trebuchet MS" panose="020B0603020202020204" pitchFamily="34" charset="0"/>
                <a:cs typeface="Times New Roman" panose="02020603050405020304" pitchFamily="18" charset="0"/>
              </a:rPr>
              <a:t>ve</a:t>
            </a:r>
            <a:r>
              <a:rPr lang="tr-TR" spc="5" dirty="0">
                <a:solidFill>
                  <a:srgbClr val="221F1F"/>
                </a:solidFill>
                <a:latin typeface="Causten"/>
                <a:ea typeface="Trebuchet MS" panose="020B0603020202020204" pitchFamily="34" charset="0"/>
                <a:cs typeface="Times New Roman" panose="02020603050405020304" pitchFamily="18" charset="0"/>
              </a:rPr>
              <a:t> </a:t>
            </a:r>
            <a:r>
              <a:rPr lang="tr-TR" dirty="0">
                <a:solidFill>
                  <a:srgbClr val="221F1F"/>
                </a:solidFill>
                <a:latin typeface="Causten"/>
                <a:ea typeface="Trebuchet MS" panose="020B0603020202020204" pitchFamily="34" charset="0"/>
                <a:cs typeface="Times New Roman" panose="02020603050405020304" pitchFamily="18" charset="0"/>
              </a:rPr>
              <a:t>diğer</a:t>
            </a:r>
            <a:r>
              <a:rPr lang="tr-TR" spc="5" dirty="0">
                <a:solidFill>
                  <a:srgbClr val="221F1F"/>
                </a:solidFill>
                <a:latin typeface="Causten"/>
                <a:ea typeface="Trebuchet MS" panose="020B0603020202020204" pitchFamily="34" charset="0"/>
                <a:cs typeface="Times New Roman" panose="02020603050405020304" pitchFamily="18" charset="0"/>
              </a:rPr>
              <a:t> </a:t>
            </a:r>
            <a:r>
              <a:rPr lang="tr-TR" dirty="0">
                <a:solidFill>
                  <a:srgbClr val="221F1F"/>
                </a:solidFill>
                <a:latin typeface="Causten"/>
                <a:ea typeface="Trebuchet MS" panose="020B0603020202020204" pitchFamily="34" charset="0"/>
                <a:cs typeface="Times New Roman" panose="02020603050405020304" pitchFamily="18" charset="0"/>
              </a:rPr>
              <a:t>tüm</a:t>
            </a:r>
            <a:r>
              <a:rPr lang="tr-TR" spc="5" dirty="0">
                <a:solidFill>
                  <a:srgbClr val="221F1F"/>
                </a:solidFill>
                <a:latin typeface="Causten"/>
                <a:ea typeface="Trebuchet MS" panose="020B0603020202020204" pitchFamily="34" charset="0"/>
                <a:cs typeface="Times New Roman" panose="02020603050405020304" pitchFamily="18" charset="0"/>
              </a:rPr>
              <a:t> </a:t>
            </a:r>
            <a:r>
              <a:rPr lang="tr-TR" dirty="0">
                <a:solidFill>
                  <a:srgbClr val="221F1F"/>
                </a:solidFill>
                <a:latin typeface="Causten"/>
                <a:ea typeface="Trebuchet MS" panose="020B0603020202020204" pitchFamily="34" charset="0"/>
                <a:cs typeface="Times New Roman" panose="02020603050405020304" pitchFamily="18" charset="0"/>
              </a:rPr>
              <a:t>birimlerin</a:t>
            </a:r>
            <a:r>
              <a:rPr lang="tr-TR" spc="5" dirty="0">
                <a:solidFill>
                  <a:srgbClr val="221F1F"/>
                </a:solidFill>
                <a:latin typeface="Causten"/>
                <a:ea typeface="Trebuchet MS" panose="020B0603020202020204" pitchFamily="34" charset="0"/>
                <a:cs typeface="Times New Roman" panose="02020603050405020304" pitchFamily="18" charset="0"/>
              </a:rPr>
              <a:t> </a:t>
            </a:r>
            <a:r>
              <a:rPr lang="tr-TR" dirty="0">
                <a:solidFill>
                  <a:srgbClr val="221F1F"/>
                </a:solidFill>
                <a:latin typeface="Causten"/>
                <a:ea typeface="Trebuchet MS" panose="020B0603020202020204" pitchFamily="34" charset="0"/>
                <a:cs typeface="Times New Roman" panose="02020603050405020304" pitchFamily="18" charset="0"/>
              </a:rPr>
              <a:t>personel/yöneticisinin</a:t>
            </a:r>
            <a:r>
              <a:rPr lang="tr-TR" spc="5" dirty="0">
                <a:solidFill>
                  <a:srgbClr val="221F1F"/>
                </a:solidFill>
                <a:latin typeface="Causten"/>
                <a:ea typeface="Trebuchet MS" panose="020B0603020202020204" pitchFamily="34" charset="0"/>
                <a:cs typeface="Times New Roman" panose="02020603050405020304" pitchFamily="18" charset="0"/>
              </a:rPr>
              <a:t> </a:t>
            </a:r>
            <a:r>
              <a:rPr lang="tr-TR" dirty="0">
                <a:solidFill>
                  <a:srgbClr val="221F1F"/>
                </a:solidFill>
                <a:latin typeface="Causten"/>
                <a:ea typeface="Trebuchet MS" panose="020B0603020202020204" pitchFamily="34" charset="0"/>
                <a:cs typeface="Times New Roman" panose="02020603050405020304" pitchFamily="18" charset="0"/>
              </a:rPr>
              <a:t>iç</a:t>
            </a:r>
            <a:r>
              <a:rPr lang="tr-TR" spc="5" dirty="0">
                <a:solidFill>
                  <a:srgbClr val="221F1F"/>
                </a:solidFill>
                <a:latin typeface="Causten"/>
                <a:ea typeface="Trebuchet MS" panose="020B0603020202020204" pitchFamily="34" charset="0"/>
                <a:cs typeface="Times New Roman" panose="02020603050405020304" pitchFamily="18" charset="0"/>
              </a:rPr>
              <a:t> </a:t>
            </a:r>
            <a:r>
              <a:rPr lang="tr-TR" dirty="0">
                <a:solidFill>
                  <a:srgbClr val="221F1F"/>
                </a:solidFill>
                <a:latin typeface="Causten"/>
                <a:ea typeface="Trebuchet MS" panose="020B0603020202020204" pitchFamily="34" charset="0"/>
                <a:cs typeface="Times New Roman" panose="02020603050405020304" pitchFamily="18" charset="0"/>
              </a:rPr>
              <a:t>kontrol</a:t>
            </a:r>
            <a:r>
              <a:rPr lang="tr-TR" spc="5" dirty="0">
                <a:solidFill>
                  <a:srgbClr val="221F1F"/>
                </a:solidFill>
                <a:latin typeface="Causten"/>
                <a:ea typeface="Trebuchet MS" panose="020B0603020202020204" pitchFamily="34" charset="0"/>
                <a:cs typeface="Times New Roman" panose="02020603050405020304" pitchFamily="18" charset="0"/>
              </a:rPr>
              <a:t> </a:t>
            </a:r>
            <a:r>
              <a:rPr lang="tr-TR" dirty="0">
                <a:solidFill>
                  <a:srgbClr val="221F1F"/>
                </a:solidFill>
                <a:latin typeface="Causten"/>
                <a:ea typeface="Trebuchet MS" panose="020B0603020202020204" pitchFamily="34" charset="0"/>
                <a:cs typeface="Times New Roman" panose="02020603050405020304" pitchFamily="18" charset="0"/>
              </a:rPr>
              <a:t>standartlarıyla</a:t>
            </a:r>
            <a:r>
              <a:rPr lang="tr-TR" spc="5" dirty="0">
                <a:solidFill>
                  <a:srgbClr val="221F1F"/>
                </a:solidFill>
                <a:latin typeface="Causten"/>
                <a:ea typeface="Trebuchet MS" panose="020B0603020202020204" pitchFamily="34" charset="0"/>
                <a:cs typeface="Times New Roman" panose="02020603050405020304" pitchFamily="18" charset="0"/>
              </a:rPr>
              <a:t> </a:t>
            </a:r>
            <a:r>
              <a:rPr lang="tr-TR" dirty="0">
                <a:solidFill>
                  <a:srgbClr val="221F1F"/>
                </a:solidFill>
                <a:latin typeface="Causten"/>
                <a:ea typeface="Trebuchet MS" panose="020B0603020202020204" pitchFamily="34" charset="0"/>
                <a:cs typeface="Times New Roman" panose="02020603050405020304" pitchFamily="18" charset="0"/>
              </a:rPr>
              <a:t>ilgili</a:t>
            </a:r>
            <a:r>
              <a:rPr lang="tr-TR" spc="5" dirty="0">
                <a:solidFill>
                  <a:srgbClr val="221F1F"/>
                </a:solidFill>
                <a:latin typeface="Causten"/>
                <a:ea typeface="Trebuchet MS" panose="020B0603020202020204" pitchFamily="34" charset="0"/>
                <a:cs typeface="Times New Roman" panose="02020603050405020304" pitchFamily="18" charset="0"/>
              </a:rPr>
              <a:t> </a:t>
            </a:r>
            <a:r>
              <a:rPr lang="tr-TR" dirty="0">
                <a:solidFill>
                  <a:srgbClr val="221F1F"/>
                </a:solidFill>
                <a:latin typeface="Causten"/>
                <a:ea typeface="Trebuchet MS" panose="020B0603020202020204" pitchFamily="34" charset="0"/>
                <a:cs typeface="Times New Roman" panose="02020603050405020304" pitchFamily="18" charset="0"/>
              </a:rPr>
              <a:t>farkındalıklarının</a:t>
            </a:r>
            <a:r>
              <a:rPr lang="tr-TR" spc="5" dirty="0">
                <a:solidFill>
                  <a:srgbClr val="221F1F"/>
                </a:solidFill>
                <a:latin typeface="Causten"/>
                <a:ea typeface="Trebuchet MS" panose="020B0603020202020204" pitchFamily="34" charset="0"/>
                <a:cs typeface="Times New Roman" panose="02020603050405020304" pitchFamily="18" charset="0"/>
              </a:rPr>
              <a:t> </a:t>
            </a:r>
            <a:r>
              <a:rPr lang="tr-TR" dirty="0">
                <a:solidFill>
                  <a:srgbClr val="221F1F"/>
                </a:solidFill>
                <a:latin typeface="Causten"/>
                <a:ea typeface="Trebuchet MS" panose="020B0603020202020204" pitchFamily="34" charset="0"/>
                <a:cs typeface="Times New Roman" panose="02020603050405020304" pitchFamily="18" charset="0"/>
              </a:rPr>
              <a:t>olduğu,</a:t>
            </a:r>
            <a:r>
              <a:rPr lang="tr-TR" spc="5" dirty="0">
                <a:solidFill>
                  <a:srgbClr val="221F1F"/>
                </a:solidFill>
                <a:latin typeface="Causten"/>
                <a:ea typeface="Trebuchet MS" panose="020B0603020202020204" pitchFamily="34" charset="0"/>
                <a:cs typeface="Times New Roman" panose="02020603050405020304" pitchFamily="18" charset="0"/>
              </a:rPr>
              <a:t> </a:t>
            </a:r>
            <a:r>
              <a:rPr lang="tr-TR" dirty="0">
                <a:solidFill>
                  <a:srgbClr val="221F1F"/>
                </a:solidFill>
                <a:latin typeface="Causten"/>
                <a:ea typeface="Trebuchet MS" panose="020B0603020202020204" pitchFamily="34" charset="0"/>
                <a:cs typeface="Times New Roman" panose="02020603050405020304" pitchFamily="18" charset="0"/>
              </a:rPr>
              <a:t>iç</a:t>
            </a:r>
            <a:r>
              <a:rPr lang="tr-TR" spc="5" dirty="0">
                <a:solidFill>
                  <a:srgbClr val="221F1F"/>
                </a:solidFill>
                <a:latin typeface="Causten"/>
                <a:ea typeface="Trebuchet MS" panose="020B0603020202020204" pitchFamily="34" charset="0"/>
                <a:cs typeface="Times New Roman" panose="02020603050405020304" pitchFamily="18" charset="0"/>
              </a:rPr>
              <a:t> </a:t>
            </a:r>
            <a:r>
              <a:rPr lang="tr-TR" dirty="0">
                <a:solidFill>
                  <a:srgbClr val="221F1F"/>
                </a:solidFill>
                <a:latin typeface="Causten"/>
                <a:ea typeface="Trebuchet MS" panose="020B0603020202020204" pitchFamily="34" charset="0"/>
                <a:cs typeface="Times New Roman" panose="02020603050405020304" pitchFamily="18" charset="0"/>
              </a:rPr>
              <a:t>kontrol</a:t>
            </a:r>
            <a:r>
              <a:rPr lang="tr-TR" spc="-285" dirty="0">
                <a:solidFill>
                  <a:srgbClr val="221F1F"/>
                </a:solidFill>
                <a:latin typeface="Causten"/>
                <a:ea typeface="Trebuchet MS" panose="020B0603020202020204" pitchFamily="34" charset="0"/>
                <a:cs typeface="Times New Roman" panose="02020603050405020304" pitchFamily="18" charset="0"/>
              </a:rPr>
              <a:t> </a:t>
            </a:r>
            <a:r>
              <a:rPr lang="tr-TR" dirty="0">
                <a:solidFill>
                  <a:srgbClr val="221F1F"/>
                </a:solidFill>
                <a:latin typeface="Causten"/>
                <a:ea typeface="Trebuchet MS" panose="020B0603020202020204" pitchFamily="34" charset="0"/>
                <a:cs typeface="Times New Roman" panose="02020603050405020304" pitchFamily="18" charset="0"/>
              </a:rPr>
              <a:t>sisteminin sahiplenildiği tespit edilmiştir</a:t>
            </a:r>
            <a:r>
              <a:rPr lang="tr-TR" dirty="0" smtClean="0">
                <a:solidFill>
                  <a:srgbClr val="221F1F"/>
                </a:solidFill>
                <a:latin typeface="Causten"/>
                <a:ea typeface="Trebuchet MS" panose="020B0603020202020204" pitchFamily="34" charset="0"/>
                <a:cs typeface="Times New Roman" panose="02020603050405020304" pitchFamily="18" charset="0"/>
              </a:rPr>
              <a:t>.</a:t>
            </a:r>
          </a:p>
          <a:p>
            <a:pPr algn="just"/>
            <a:endParaRPr lang="tr-TR" dirty="0">
              <a:solidFill>
                <a:srgbClr val="221F1F"/>
              </a:solidFill>
              <a:latin typeface="Causten"/>
              <a:cs typeface="Times New Roman" panose="02020603050405020304" pitchFamily="18" charset="0"/>
            </a:endParaRPr>
          </a:p>
          <a:p>
            <a:pPr algn="just"/>
            <a:endParaRPr lang="tr-TR" dirty="0" smtClean="0">
              <a:solidFill>
                <a:srgbClr val="221F1F"/>
              </a:solidFill>
              <a:latin typeface="Causten"/>
              <a:cs typeface="Times New Roman" panose="02020603050405020304" pitchFamily="18" charset="0"/>
            </a:endParaRPr>
          </a:p>
          <a:p>
            <a:pPr algn="just"/>
            <a:endParaRPr lang="tr-TR" dirty="0"/>
          </a:p>
        </p:txBody>
      </p:sp>
    </p:spTree>
    <p:extLst>
      <p:ext uri="{BB962C8B-B14F-4D97-AF65-F5344CB8AC3E}">
        <p14:creationId xmlns:p14="http://schemas.microsoft.com/office/powerpoint/2010/main" val="74451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893610" y="156383"/>
            <a:ext cx="8296275" cy="816206"/>
          </a:xfrm>
        </p:spPr>
        <p:txBody>
          <a:bodyPr rtlCol="0">
            <a:normAutofit/>
          </a:bodyPr>
          <a:lstStyle/>
          <a:p>
            <a:pPr algn="ctr"/>
            <a:r>
              <a:rPr lang="tr-TR" b="1" dirty="0" smtClean="0">
                <a:solidFill>
                  <a:schemeClr val="bg1"/>
                </a:solidFill>
              </a:rPr>
              <a:t>SONUÇ</a:t>
            </a:r>
            <a:endParaRPr lang="tr-TR" b="1" dirty="0">
              <a:solidFill>
                <a:schemeClr val="bg1"/>
              </a:solidFill>
            </a:endParaRPr>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5925" y="561975"/>
            <a:ext cx="10477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o 2"/>
          <p:cNvGraphicFramePr>
            <a:graphicFrameLocks noGrp="1"/>
          </p:cNvGraphicFramePr>
          <p:nvPr>
            <p:extLst>
              <p:ext uri="{D42A27DB-BD31-4B8C-83A1-F6EECF244321}">
                <p14:modId xmlns:p14="http://schemas.microsoft.com/office/powerpoint/2010/main" val="4089250175"/>
              </p:ext>
            </p:extLst>
          </p:nvPr>
        </p:nvGraphicFramePr>
        <p:xfrm>
          <a:off x="2893610" y="1145310"/>
          <a:ext cx="8753299" cy="4443332"/>
        </p:xfrm>
        <a:graphic>
          <a:graphicData uri="http://schemas.openxmlformats.org/drawingml/2006/table">
            <a:tbl>
              <a:tblPr firstRow="1" firstCol="1" bandRow="1">
                <a:tableStyleId>{72833802-FEF1-4C79-8D5D-14CF1EAF98D9}</a:tableStyleId>
              </a:tblPr>
              <a:tblGrid>
                <a:gridCol w="1740260">
                  <a:extLst>
                    <a:ext uri="{9D8B030D-6E8A-4147-A177-3AD203B41FA5}">
                      <a16:colId xmlns:a16="http://schemas.microsoft.com/office/drawing/2014/main" val="597180790"/>
                    </a:ext>
                  </a:extLst>
                </a:gridCol>
                <a:gridCol w="1402249">
                  <a:extLst>
                    <a:ext uri="{9D8B030D-6E8A-4147-A177-3AD203B41FA5}">
                      <a16:colId xmlns:a16="http://schemas.microsoft.com/office/drawing/2014/main" val="665971128"/>
                    </a:ext>
                  </a:extLst>
                </a:gridCol>
                <a:gridCol w="1656879">
                  <a:extLst>
                    <a:ext uri="{9D8B030D-6E8A-4147-A177-3AD203B41FA5}">
                      <a16:colId xmlns:a16="http://schemas.microsoft.com/office/drawing/2014/main" val="1798633650"/>
                    </a:ext>
                  </a:extLst>
                </a:gridCol>
                <a:gridCol w="1148517">
                  <a:extLst>
                    <a:ext uri="{9D8B030D-6E8A-4147-A177-3AD203B41FA5}">
                      <a16:colId xmlns:a16="http://schemas.microsoft.com/office/drawing/2014/main" val="195118682"/>
                    </a:ext>
                  </a:extLst>
                </a:gridCol>
                <a:gridCol w="1402249">
                  <a:extLst>
                    <a:ext uri="{9D8B030D-6E8A-4147-A177-3AD203B41FA5}">
                      <a16:colId xmlns:a16="http://schemas.microsoft.com/office/drawing/2014/main" val="2726645908"/>
                    </a:ext>
                  </a:extLst>
                </a:gridCol>
                <a:gridCol w="1403145">
                  <a:extLst>
                    <a:ext uri="{9D8B030D-6E8A-4147-A177-3AD203B41FA5}">
                      <a16:colId xmlns:a16="http://schemas.microsoft.com/office/drawing/2014/main" val="3748221204"/>
                    </a:ext>
                  </a:extLst>
                </a:gridCol>
              </a:tblGrid>
              <a:tr h="628090">
                <a:tc>
                  <a:txBody>
                    <a:bodyPr/>
                    <a:lstStyle/>
                    <a:p>
                      <a:pPr algn="ctr">
                        <a:spcAft>
                          <a:spcPts val="0"/>
                        </a:spcAft>
                      </a:pPr>
                      <a:r>
                        <a:rPr lang="tr-TR" sz="1100" dirty="0">
                          <a:effectLst/>
                          <a:latin typeface="Times New Roman" panose="02020603050405020304" pitchFamily="18" charset="0"/>
                          <a:cs typeface="Times New Roman" panose="02020603050405020304" pitchFamily="18" charset="0"/>
                        </a:rPr>
                        <a:t>Birimler</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dirty="0">
                          <a:effectLst/>
                          <a:latin typeface="Times New Roman" panose="02020603050405020304" pitchFamily="18" charset="0"/>
                          <a:cs typeface="Times New Roman" panose="02020603050405020304" pitchFamily="18" charset="0"/>
                        </a:rPr>
                        <a:t> </a:t>
                      </a:r>
                    </a:p>
                    <a:p>
                      <a:pPr algn="ctr">
                        <a:spcAft>
                          <a:spcPts val="0"/>
                        </a:spcAft>
                      </a:pPr>
                      <a:r>
                        <a:rPr lang="tr-TR" sz="1100" dirty="0">
                          <a:effectLst/>
                          <a:latin typeface="Times New Roman" panose="02020603050405020304" pitchFamily="18" charset="0"/>
                          <a:cs typeface="Times New Roman" panose="02020603050405020304" pitchFamily="18" charset="0"/>
                        </a:rPr>
                        <a:t>Kontrol Ortamı Bileşeni Yüzdesi</a:t>
                      </a:r>
                    </a:p>
                    <a:p>
                      <a:pPr algn="ctr">
                        <a:spcAft>
                          <a:spcPts val="0"/>
                        </a:spcAft>
                      </a:pPr>
                      <a:r>
                        <a:rPr lang="tr-TR" sz="1100" dirty="0">
                          <a:effectLst/>
                          <a:latin typeface="Times New Roman" panose="02020603050405020304" pitchFamily="18" charset="0"/>
                          <a:cs typeface="Times New Roman" panose="02020603050405020304" pitchFamily="18" charset="0"/>
                        </a:rPr>
                        <a:t> </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dirty="0">
                          <a:effectLst/>
                          <a:latin typeface="Times New Roman" panose="02020603050405020304" pitchFamily="18" charset="0"/>
                          <a:cs typeface="Times New Roman" panose="02020603050405020304" pitchFamily="18" charset="0"/>
                        </a:rPr>
                        <a:t>Risk Değerlendirme Standardı Yüzdesi</a:t>
                      </a:r>
                    </a:p>
                    <a:p>
                      <a:pPr algn="ctr">
                        <a:spcAft>
                          <a:spcPts val="0"/>
                        </a:spcAft>
                      </a:pPr>
                      <a:r>
                        <a:rPr lang="tr-TR" sz="1100" dirty="0">
                          <a:effectLst/>
                          <a:latin typeface="Times New Roman" panose="02020603050405020304" pitchFamily="18" charset="0"/>
                          <a:cs typeface="Times New Roman" panose="02020603050405020304" pitchFamily="18" charset="0"/>
                        </a:rPr>
                        <a:t> </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a:effectLst/>
                          <a:latin typeface="Times New Roman" panose="02020603050405020304" pitchFamily="18" charset="0"/>
                          <a:cs typeface="Times New Roman" panose="02020603050405020304" pitchFamily="18" charset="0"/>
                        </a:rPr>
                        <a:t>Kontrol Faaliyetleri Yüzdesi</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a:effectLst/>
                          <a:latin typeface="Times New Roman" panose="02020603050405020304" pitchFamily="18" charset="0"/>
                          <a:cs typeface="Times New Roman" panose="02020603050405020304" pitchFamily="18" charset="0"/>
                        </a:rPr>
                        <a:t>Bilgi ve İletişim Yüzdesi</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a:effectLst/>
                          <a:latin typeface="Times New Roman" panose="02020603050405020304" pitchFamily="18" charset="0"/>
                          <a:cs typeface="Times New Roman" panose="02020603050405020304" pitchFamily="18" charset="0"/>
                        </a:rPr>
                        <a:t>İzleme</a:t>
                      </a:r>
                    </a:p>
                    <a:p>
                      <a:pPr algn="ctr">
                        <a:spcAft>
                          <a:spcPts val="0"/>
                        </a:spcAft>
                      </a:pPr>
                      <a:r>
                        <a:rPr lang="tr-TR" sz="1100">
                          <a:effectLst/>
                          <a:latin typeface="Times New Roman" panose="02020603050405020304" pitchFamily="18" charset="0"/>
                          <a:cs typeface="Times New Roman" panose="02020603050405020304" pitchFamily="18" charset="0"/>
                        </a:rPr>
                        <a:t>Yüzdesi</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extLst>
                  <a:ext uri="{0D108BD9-81ED-4DB2-BD59-A6C34878D82A}">
                    <a16:rowId xmlns:a16="http://schemas.microsoft.com/office/drawing/2014/main" val="3901449351"/>
                  </a:ext>
                </a:extLst>
              </a:tr>
              <a:tr h="314045">
                <a:tc>
                  <a:txBody>
                    <a:bodyPr/>
                    <a:lstStyle/>
                    <a:p>
                      <a:pPr>
                        <a:lnSpc>
                          <a:spcPct val="115000"/>
                        </a:lnSpc>
                        <a:spcAft>
                          <a:spcPts val="0"/>
                        </a:spcAft>
                      </a:pPr>
                      <a:r>
                        <a:rPr lang="tr-TR" sz="1100" kern="100" dirty="0">
                          <a:effectLst/>
                          <a:latin typeface="Times New Roman" panose="02020603050405020304" pitchFamily="18" charset="0"/>
                          <a:cs typeface="Times New Roman" panose="02020603050405020304" pitchFamily="18" charset="0"/>
                        </a:rPr>
                        <a:t>Personel Daire Başkanlığı</a:t>
                      </a:r>
                      <a:endParaRPr lang="tr-TR" sz="1100" dirty="0">
                        <a:effectLst/>
                        <a:latin typeface="Times New Roman" panose="02020603050405020304" pitchFamily="18" charset="0"/>
                        <a:ea typeface="Trebuchet MS" panose="020B0603020202020204" pitchFamily="34" charset="0"/>
                        <a:cs typeface="Times New Roman" panose="02020603050405020304" pitchFamily="18" charset="0"/>
                      </a:endParaRPr>
                    </a:p>
                  </a:txBody>
                  <a:tcPr marL="34822" marR="34822" marT="0" marB="0" anchor="ctr"/>
                </a:tc>
                <a:tc>
                  <a:txBody>
                    <a:bodyPr/>
                    <a:lstStyle/>
                    <a:p>
                      <a:pPr algn="ctr">
                        <a:spcAft>
                          <a:spcPts val="0"/>
                        </a:spcAft>
                      </a:pPr>
                      <a:r>
                        <a:rPr lang="tr-TR" sz="1100">
                          <a:effectLst/>
                          <a:latin typeface="Times New Roman" panose="02020603050405020304" pitchFamily="18" charset="0"/>
                          <a:cs typeface="Times New Roman" panose="02020603050405020304" pitchFamily="18" charset="0"/>
                        </a:rPr>
                        <a:t>Orta </a:t>
                      </a:r>
                    </a:p>
                    <a:p>
                      <a:pPr algn="ctr">
                        <a:spcAft>
                          <a:spcPts val="0"/>
                        </a:spcAft>
                      </a:pPr>
                      <a:r>
                        <a:rPr lang="tr-TR" sz="1100">
                          <a:effectLst/>
                          <a:latin typeface="Times New Roman" panose="02020603050405020304" pitchFamily="18" charset="0"/>
                          <a:cs typeface="Times New Roman" panose="02020603050405020304" pitchFamily="18" charset="0"/>
                        </a:rPr>
                        <a:t>62,50</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Çok Düşük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25</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Düşük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50,00</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Orta</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63,64</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Düşük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50,00</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extLst>
                  <a:ext uri="{0D108BD9-81ED-4DB2-BD59-A6C34878D82A}">
                    <a16:rowId xmlns:a16="http://schemas.microsoft.com/office/drawing/2014/main" val="1270085259"/>
                  </a:ext>
                </a:extLst>
              </a:tr>
              <a:tr h="471067">
                <a:tc>
                  <a:txBody>
                    <a:bodyPr/>
                    <a:lstStyle/>
                    <a:p>
                      <a:pPr>
                        <a:lnSpc>
                          <a:spcPct val="115000"/>
                        </a:lnSpc>
                        <a:spcAft>
                          <a:spcPts val="0"/>
                        </a:spcAft>
                      </a:pPr>
                      <a:r>
                        <a:rPr lang="tr-TR" sz="1100" kern="100">
                          <a:effectLst/>
                          <a:latin typeface="Times New Roman" panose="02020603050405020304" pitchFamily="18" charset="0"/>
                          <a:cs typeface="Times New Roman" panose="02020603050405020304" pitchFamily="18" charset="0"/>
                        </a:rPr>
                        <a:t>İdari ve Mali İşler Daire Başkanlığı</a:t>
                      </a:r>
                      <a:endParaRPr lang="tr-TR" sz="1100">
                        <a:effectLst/>
                        <a:latin typeface="Times New Roman" panose="02020603050405020304" pitchFamily="18" charset="0"/>
                        <a:ea typeface="Trebuchet MS" panose="020B0603020202020204" pitchFamily="34" charset="0"/>
                        <a:cs typeface="Times New Roman" panose="02020603050405020304" pitchFamily="18" charset="0"/>
                      </a:endParaRPr>
                    </a:p>
                  </a:txBody>
                  <a:tcPr marL="34822" marR="34822" marT="0" marB="0" anchor="ctr"/>
                </a:tc>
                <a:tc>
                  <a:txBody>
                    <a:bodyPr/>
                    <a:lstStyle/>
                    <a:p>
                      <a:pPr algn="ctr">
                        <a:spcAft>
                          <a:spcPts val="0"/>
                        </a:spcAft>
                      </a:pPr>
                      <a:r>
                        <a:rPr lang="tr-TR" sz="1100" dirty="0">
                          <a:effectLst/>
                          <a:latin typeface="Times New Roman" panose="02020603050405020304" pitchFamily="18" charset="0"/>
                          <a:cs typeface="Times New Roman" panose="02020603050405020304" pitchFamily="18" charset="0"/>
                        </a:rPr>
                        <a:t>Düşük</a:t>
                      </a:r>
                    </a:p>
                    <a:p>
                      <a:pPr algn="ctr">
                        <a:spcAft>
                          <a:spcPts val="0"/>
                        </a:spcAft>
                      </a:pPr>
                      <a:r>
                        <a:rPr lang="tr-TR" sz="1100" dirty="0">
                          <a:effectLst/>
                          <a:latin typeface="Times New Roman" panose="02020603050405020304" pitchFamily="18" charset="0"/>
                          <a:cs typeface="Times New Roman" panose="02020603050405020304" pitchFamily="18" charset="0"/>
                        </a:rPr>
                        <a:t>43,75</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Düşük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43,75</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Orta</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54,17</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Orta</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59,09</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 </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Orta</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64,29</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extLst>
                  <a:ext uri="{0D108BD9-81ED-4DB2-BD59-A6C34878D82A}">
                    <a16:rowId xmlns:a16="http://schemas.microsoft.com/office/drawing/2014/main" val="3513293029"/>
                  </a:ext>
                </a:extLst>
              </a:tr>
              <a:tr h="527275">
                <a:tc>
                  <a:txBody>
                    <a:bodyPr/>
                    <a:lstStyle/>
                    <a:p>
                      <a:pPr>
                        <a:lnSpc>
                          <a:spcPct val="115000"/>
                        </a:lnSpc>
                        <a:spcAft>
                          <a:spcPts val="0"/>
                        </a:spcAft>
                      </a:pPr>
                      <a:r>
                        <a:rPr lang="tr-TR" sz="1100" kern="100" dirty="0">
                          <a:effectLst/>
                          <a:latin typeface="Times New Roman" panose="02020603050405020304" pitchFamily="18" charset="0"/>
                          <a:cs typeface="Times New Roman" panose="02020603050405020304" pitchFamily="18" charset="0"/>
                        </a:rPr>
                        <a:t>Kütüphane ve Dokümantasyon Daire Başkanlığı</a:t>
                      </a:r>
                      <a:endParaRPr lang="tr-TR" sz="1100" dirty="0">
                        <a:effectLst/>
                        <a:latin typeface="Times New Roman" panose="02020603050405020304" pitchFamily="18" charset="0"/>
                        <a:ea typeface="Trebuchet MS" panose="020B0603020202020204" pitchFamily="34" charset="0"/>
                        <a:cs typeface="Times New Roman" panose="02020603050405020304" pitchFamily="18" charset="0"/>
                      </a:endParaRPr>
                    </a:p>
                  </a:txBody>
                  <a:tcPr marL="34822" marR="34822" marT="0" marB="0" anchor="ctr"/>
                </a:tc>
                <a:tc>
                  <a:txBody>
                    <a:bodyPr/>
                    <a:lstStyle/>
                    <a:p>
                      <a:pPr algn="ctr">
                        <a:spcAft>
                          <a:spcPts val="0"/>
                        </a:spcAft>
                      </a:pPr>
                      <a:r>
                        <a:rPr lang="tr-TR" sz="1100" dirty="0">
                          <a:effectLst/>
                          <a:latin typeface="Times New Roman" panose="02020603050405020304" pitchFamily="18" charset="0"/>
                          <a:cs typeface="Times New Roman" panose="02020603050405020304" pitchFamily="18" charset="0"/>
                        </a:rPr>
                        <a:t>Çok Yüksek</a:t>
                      </a:r>
                    </a:p>
                    <a:p>
                      <a:pPr algn="ctr">
                        <a:spcAft>
                          <a:spcPts val="0"/>
                        </a:spcAft>
                      </a:pPr>
                      <a:r>
                        <a:rPr lang="tr-TR" sz="1100" dirty="0">
                          <a:effectLst/>
                          <a:latin typeface="Times New Roman" panose="02020603050405020304" pitchFamily="18" charset="0"/>
                          <a:cs typeface="Times New Roman" panose="02020603050405020304" pitchFamily="18" charset="0"/>
                        </a:rPr>
                        <a:t>93,75</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Yüksek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87,50</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Çok Yüksek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91,67</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Çok Yüksek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100</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Yüksek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85,71</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extLst>
                  <a:ext uri="{0D108BD9-81ED-4DB2-BD59-A6C34878D82A}">
                    <a16:rowId xmlns:a16="http://schemas.microsoft.com/office/drawing/2014/main" val="2180397492"/>
                  </a:ext>
                </a:extLst>
              </a:tr>
              <a:tr h="321732">
                <a:tc>
                  <a:txBody>
                    <a:bodyPr/>
                    <a:lstStyle/>
                    <a:p>
                      <a:pPr>
                        <a:lnSpc>
                          <a:spcPct val="115000"/>
                        </a:lnSpc>
                        <a:spcAft>
                          <a:spcPts val="0"/>
                        </a:spcAft>
                      </a:pPr>
                      <a:r>
                        <a:rPr lang="tr-TR" sz="1100" kern="100">
                          <a:effectLst/>
                          <a:latin typeface="Times New Roman" panose="02020603050405020304" pitchFamily="18" charset="0"/>
                          <a:cs typeface="Times New Roman" panose="02020603050405020304" pitchFamily="18" charset="0"/>
                        </a:rPr>
                        <a:t>Bilgi İşlem Daire Başkanlığı</a:t>
                      </a:r>
                      <a:endParaRPr lang="tr-TR" sz="1100">
                        <a:effectLst/>
                        <a:latin typeface="Times New Roman" panose="02020603050405020304" pitchFamily="18" charset="0"/>
                        <a:ea typeface="Trebuchet MS" panose="020B0603020202020204" pitchFamily="34" charset="0"/>
                        <a:cs typeface="Times New Roman" panose="02020603050405020304" pitchFamily="18" charset="0"/>
                      </a:endParaRPr>
                    </a:p>
                  </a:txBody>
                  <a:tcPr marL="34822" marR="34822" marT="0" marB="0" anchor="ctr"/>
                </a:tc>
                <a:tc>
                  <a:txBody>
                    <a:bodyPr/>
                    <a:lstStyle/>
                    <a:p>
                      <a:pPr algn="ctr">
                        <a:spcAft>
                          <a:spcPts val="0"/>
                        </a:spcAft>
                      </a:pPr>
                      <a:r>
                        <a:rPr lang="tr-TR" sz="1100">
                          <a:effectLst/>
                          <a:latin typeface="Times New Roman" panose="02020603050405020304" pitchFamily="18" charset="0"/>
                          <a:cs typeface="Times New Roman" panose="02020603050405020304" pitchFamily="18" charset="0"/>
                        </a:rPr>
                        <a:t>Orta</a:t>
                      </a:r>
                    </a:p>
                    <a:p>
                      <a:pPr algn="ctr">
                        <a:spcAft>
                          <a:spcPts val="0"/>
                        </a:spcAft>
                      </a:pPr>
                      <a:r>
                        <a:rPr lang="tr-TR" sz="1100">
                          <a:effectLst/>
                          <a:latin typeface="Times New Roman" panose="02020603050405020304" pitchFamily="18" charset="0"/>
                          <a:cs typeface="Times New Roman" panose="02020603050405020304" pitchFamily="18" charset="0"/>
                        </a:rPr>
                        <a:t>70,83</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Düşük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46,88</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Orta</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58,33</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Düşük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40,91</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Düşük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50,00</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extLst>
                  <a:ext uri="{0D108BD9-81ED-4DB2-BD59-A6C34878D82A}">
                    <a16:rowId xmlns:a16="http://schemas.microsoft.com/office/drawing/2014/main" val="1987697526"/>
                  </a:ext>
                </a:extLst>
              </a:tr>
              <a:tr h="346699">
                <a:tc>
                  <a:txBody>
                    <a:bodyPr/>
                    <a:lstStyle/>
                    <a:p>
                      <a:pPr>
                        <a:lnSpc>
                          <a:spcPct val="115000"/>
                        </a:lnSpc>
                        <a:spcAft>
                          <a:spcPts val="0"/>
                        </a:spcAft>
                      </a:pPr>
                      <a:r>
                        <a:rPr lang="tr-TR" sz="1100" kern="100">
                          <a:effectLst/>
                          <a:latin typeface="Times New Roman" panose="02020603050405020304" pitchFamily="18" charset="0"/>
                          <a:cs typeface="Times New Roman" panose="02020603050405020304" pitchFamily="18" charset="0"/>
                        </a:rPr>
                        <a:t>Sağlık Kültür ve Spor Daire Başkanlığı</a:t>
                      </a:r>
                      <a:endParaRPr lang="tr-TR" sz="1100">
                        <a:effectLst/>
                        <a:latin typeface="Times New Roman" panose="02020603050405020304" pitchFamily="18" charset="0"/>
                        <a:ea typeface="Trebuchet MS" panose="020B0603020202020204" pitchFamily="34" charset="0"/>
                        <a:cs typeface="Times New Roman" panose="02020603050405020304" pitchFamily="18" charset="0"/>
                      </a:endParaRPr>
                    </a:p>
                  </a:txBody>
                  <a:tcPr marL="34822" marR="34822" marT="0" marB="0" anchor="ctr"/>
                </a:tc>
                <a:tc>
                  <a:txBody>
                    <a:bodyPr/>
                    <a:lstStyle/>
                    <a:p>
                      <a:pPr algn="ctr">
                        <a:spcAft>
                          <a:spcPts val="0"/>
                        </a:spcAft>
                      </a:pPr>
                      <a:r>
                        <a:rPr lang="tr-TR" sz="1100">
                          <a:effectLst/>
                          <a:latin typeface="Times New Roman" panose="02020603050405020304" pitchFamily="18" charset="0"/>
                          <a:cs typeface="Times New Roman" panose="02020603050405020304" pitchFamily="18" charset="0"/>
                        </a:rPr>
                        <a:t>Orta</a:t>
                      </a:r>
                    </a:p>
                    <a:p>
                      <a:pPr algn="ctr">
                        <a:spcAft>
                          <a:spcPts val="0"/>
                        </a:spcAft>
                      </a:pPr>
                      <a:r>
                        <a:rPr lang="tr-TR" sz="1100">
                          <a:effectLst/>
                          <a:latin typeface="Times New Roman" panose="02020603050405020304" pitchFamily="18" charset="0"/>
                          <a:cs typeface="Times New Roman" panose="02020603050405020304" pitchFamily="18" charset="0"/>
                        </a:rPr>
                        <a:t>75,00</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Yüksek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87,50</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Yüksek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75,00</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Yüksek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81,82</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Çok Yüksek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100</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extLst>
                  <a:ext uri="{0D108BD9-81ED-4DB2-BD59-A6C34878D82A}">
                    <a16:rowId xmlns:a16="http://schemas.microsoft.com/office/drawing/2014/main" val="3736645656"/>
                  </a:ext>
                </a:extLst>
              </a:tr>
              <a:tr h="432109">
                <a:tc>
                  <a:txBody>
                    <a:bodyPr/>
                    <a:lstStyle/>
                    <a:p>
                      <a:pPr>
                        <a:lnSpc>
                          <a:spcPct val="115000"/>
                        </a:lnSpc>
                        <a:spcAft>
                          <a:spcPts val="0"/>
                        </a:spcAft>
                      </a:pPr>
                      <a:r>
                        <a:rPr lang="tr-TR" sz="1100" kern="100">
                          <a:effectLst/>
                          <a:latin typeface="Times New Roman" panose="02020603050405020304" pitchFamily="18" charset="0"/>
                          <a:cs typeface="Times New Roman" panose="02020603050405020304" pitchFamily="18" charset="0"/>
                        </a:rPr>
                        <a:t>Strateji Geliştirme Daire Başkanlığı</a:t>
                      </a:r>
                      <a:endParaRPr lang="tr-TR" sz="1100">
                        <a:effectLst/>
                        <a:latin typeface="Times New Roman" panose="02020603050405020304" pitchFamily="18" charset="0"/>
                        <a:ea typeface="Trebuchet MS" panose="020B0603020202020204" pitchFamily="34" charset="0"/>
                        <a:cs typeface="Times New Roman" panose="02020603050405020304" pitchFamily="18" charset="0"/>
                      </a:endParaRPr>
                    </a:p>
                  </a:txBody>
                  <a:tcPr marL="34822" marR="34822" marT="0" marB="0" anchor="ctr"/>
                </a:tc>
                <a:tc>
                  <a:txBody>
                    <a:bodyPr/>
                    <a:lstStyle/>
                    <a:p>
                      <a:pPr algn="ctr">
                        <a:spcAft>
                          <a:spcPts val="0"/>
                        </a:spcAft>
                      </a:pPr>
                      <a:r>
                        <a:rPr lang="tr-TR" sz="1100" dirty="0">
                          <a:effectLst/>
                          <a:latin typeface="Times New Roman" panose="02020603050405020304" pitchFamily="18" charset="0"/>
                          <a:cs typeface="Times New Roman" panose="02020603050405020304" pitchFamily="18" charset="0"/>
                        </a:rPr>
                        <a:t>Yüksek</a:t>
                      </a:r>
                    </a:p>
                    <a:p>
                      <a:pPr algn="ctr">
                        <a:spcAft>
                          <a:spcPts val="0"/>
                        </a:spcAft>
                      </a:pPr>
                      <a:r>
                        <a:rPr lang="tr-TR" sz="1100" dirty="0">
                          <a:effectLst/>
                          <a:latin typeface="Times New Roman" panose="02020603050405020304" pitchFamily="18" charset="0"/>
                          <a:cs typeface="Times New Roman" panose="02020603050405020304" pitchFamily="18" charset="0"/>
                        </a:rPr>
                        <a:t>81,25</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Yüksek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78,13</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Yüksek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79,17</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Yüksek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90,91</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Yüksek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78,57</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extLst>
                  <a:ext uri="{0D108BD9-81ED-4DB2-BD59-A6C34878D82A}">
                    <a16:rowId xmlns:a16="http://schemas.microsoft.com/office/drawing/2014/main" val="2522655066"/>
                  </a:ext>
                </a:extLst>
              </a:tr>
              <a:tr h="346699">
                <a:tc>
                  <a:txBody>
                    <a:bodyPr/>
                    <a:lstStyle/>
                    <a:p>
                      <a:pPr>
                        <a:lnSpc>
                          <a:spcPct val="115000"/>
                        </a:lnSpc>
                        <a:spcAft>
                          <a:spcPts val="0"/>
                        </a:spcAft>
                      </a:pPr>
                      <a:r>
                        <a:rPr lang="tr-TR" sz="1100" kern="100">
                          <a:effectLst/>
                          <a:latin typeface="Times New Roman" panose="02020603050405020304" pitchFamily="18" charset="0"/>
                          <a:cs typeface="Times New Roman" panose="02020603050405020304" pitchFamily="18" charset="0"/>
                        </a:rPr>
                        <a:t>Yapı İşleri ve Teknik Daire Başkanlığı</a:t>
                      </a:r>
                      <a:endParaRPr lang="tr-TR" sz="1100">
                        <a:effectLst/>
                        <a:latin typeface="Times New Roman" panose="02020603050405020304" pitchFamily="18" charset="0"/>
                        <a:ea typeface="Trebuchet MS" panose="020B0603020202020204" pitchFamily="34" charset="0"/>
                        <a:cs typeface="Times New Roman" panose="02020603050405020304" pitchFamily="18" charset="0"/>
                      </a:endParaRPr>
                    </a:p>
                  </a:txBody>
                  <a:tcPr marL="34822" marR="34822" marT="0" marB="0" anchor="ctr"/>
                </a:tc>
                <a:tc>
                  <a:txBody>
                    <a:bodyPr/>
                    <a:lstStyle/>
                    <a:p>
                      <a:pPr algn="ctr">
                        <a:spcAft>
                          <a:spcPts val="0"/>
                        </a:spcAft>
                      </a:pPr>
                      <a:r>
                        <a:rPr lang="tr-TR" sz="1100" dirty="0">
                          <a:effectLst/>
                          <a:latin typeface="Times New Roman" panose="02020603050405020304" pitchFamily="18" charset="0"/>
                          <a:cs typeface="Times New Roman" panose="02020603050405020304" pitchFamily="18" charset="0"/>
                        </a:rPr>
                        <a:t>Yüksek</a:t>
                      </a:r>
                    </a:p>
                    <a:p>
                      <a:pPr algn="ctr">
                        <a:spcAft>
                          <a:spcPts val="0"/>
                        </a:spcAft>
                      </a:pPr>
                      <a:r>
                        <a:rPr lang="tr-TR" sz="1100" dirty="0">
                          <a:effectLst/>
                          <a:latin typeface="Times New Roman" panose="02020603050405020304" pitchFamily="18" charset="0"/>
                          <a:cs typeface="Times New Roman" panose="02020603050405020304" pitchFamily="18" charset="0"/>
                        </a:rPr>
                        <a:t>83,33</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Yüksek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78,13</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Yüksek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79,17</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Orta</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68,18</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Çok Yüksek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92,86</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extLst>
                  <a:ext uri="{0D108BD9-81ED-4DB2-BD59-A6C34878D82A}">
                    <a16:rowId xmlns:a16="http://schemas.microsoft.com/office/drawing/2014/main" val="397699316"/>
                  </a:ext>
                </a:extLst>
              </a:tr>
              <a:tr h="346699">
                <a:tc>
                  <a:txBody>
                    <a:bodyPr/>
                    <a:lstStyle/>
                    <a:p>
                      <a:pPr>
                        <a:lnSpc>
                          <a:spcPct val="115000"/>
                        </a:lnSpc>
                        <a:spcAft>
                          <a:spcPts val="0"/>
                        </a:spcAft>
                      </a:pPr>
                      <a:r>
                        <a:rPr lang="tr-TR" sz="1100" kern="100" dirty="0">
                          <a:effectLst/>
                          <a:latin typeface="Times New Roman" panose="02020603050405020304" pitchFamily="18" charset="0"/>
                          <a:cs typeface="Times New Roman" panose="02020603050405020304" pitchFamily="18" charset="0"/>
                        </a:rPr>
                        <a:t>Öğrenci İşleri Daire Başkanlığı</a:t>
                      </a:r>
                      <a:endParaRPr lang="tr-TR" sz="1100" dirty="0">
                        <a:effectLst/>
                        <a:latin typeface="Times New Roman" panose="02020603050405020304" pitchFamily="18" charset="0"/>
                        <a:ea typeface="Trebuchet MS" panose="020B0603020202020204" pitchFamily="34" charset="0"/>
                        <a:cs typeface="Times New Roman" panose="02020603050405020304" pitchFamily="18" charset="0"/>
                      </a:endParaRPr>
                    </a:p>
                  </a:txBody>
                  <a:tcPr marL="34822" marR="34822" marT="0" marB="0" anchor="ctr"/>
                </a:tc>
                <a:tc>
                  <a:txBody>
                    <a:bodyPr/>
                    <a:lstStyle/>
                    <a:p>
                      <a:pPr algn="ctr">
                        <a:spcAft>
                          <a:spcPts val="0"/>
                        </a:spcAft>
                      </a:pPr>
                      <a:r>
                        <a:rPr lang="tr-TR" sz="1100">
                          <a:effectLst/>
                          <a:latin typeface="Times New Roman" panose="02020603050405020304" pitchFamily="18" charset="0"/>
                          <a:cs typeface="Times New Roman" panose="02020603050405020304" pitchFamily="18" charset="0"/>
                        </a:rPr>
                        <a:t>Orta</a:t>
                      </a:r>
                    </a:p>
                    <a:p>
                      <a:pPr algn="ctr">
                        <a:spcAft>
                          <a:spcPts val="0"/>
                        </a:spcAft>
                      </a:pPr>
                      <a:r>
                        <a:rPr lang="tr-TR" sz="1100">
                          <a:effectLst/>
                          <a:latin typeface="Times New Roman" panose="02020603050405020304" pitchFamily="18" charset="0"/>
                          <a:cs typeface="Times New Roman" panose="02020603050405020304" pitchFamily="18" charset="0"/>
                        </a:rPr>
                        <a:t>66,67</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Yüksek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81,25</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Yüksek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87,50</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Yüksek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81,82</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Yüksek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85,71</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extLst>
                  <a:ext uri="{0D108BD9-81ED-4DB2-BD59-A6C34878D82A}">
                    <a16:rowId xmlns:a16="http://schemas.microsoft.com/office/drawing/2014/main" val="486963971"/>
                  </a:ext>
                </a:extLst>
              </a:tr>
              <a:tr h="432109">
                <a:tc>
                  <a:txBody>
                    <a:bodyPr/>
                    <a:lstStyle/>
                    <a:p>
                      <a:pPr>
                        <a:lnSpc>
                          <a:spcPct val="115000"/>
                        </a:lnSpc>
                        <a:spcAft>
                          <a:spcPts val="0"/>
                        </a:spcAft>
                      </a:pPr>
                      <a:r>
                        <a:rPr lang="tr-TR" sz="1100" kern="100">
                          <a:effectLst/>
                          <a:latin typeface="Times New Roman" panose="02020603050405020304" pitchFamily="18" charset="0"/>
                          <a:cs typeface="Times New Roman" panose="02020603050405020304" pitchFamily="18" charset="0"/>
                        </a:rPr>
                        <a:t>Döner Sermaye İşletme Müdürlüğü</a:t>
                      </a:r>
                      <a:endParaRPr lang="tr-TR" sz="1100">
                        <a:effectLst/>
                        <a:latin typeface="Times New Roman" panose="02020603050405020304" pitchFamily="18" charset="0"/>
                        <a:ea typeface="Trebuchet MS" panose="020B0603020202020204" pitchFamily="34" charset="0"/>
                        <a:cs typeface="Times New Roman" panose="02020603050405020304" pitchFamily="18" charset="0"/>
                      </a:endParaRPr>
                    </a:p>
                  </a:txBody>
                  <a:tcPr marL="34822" marR="34822" marT="0" marB="0" anchor="ctr"/>
                </a:tc>
                <a:tc>
                  <a:txBody>
                    <a:bodyPr/>
                    <a:lstStyle/>
                    <a:p>
                      <a:pPr algn="ctr">
                        <a:spcAft>
                          <a:spcPts val="0"/>
                        </a:spcAft>
                      </a:pPr>
                      <a:r>
                        <a:rPr lang="tr-TR" sz="1100">
                          <a:effectLst/>
                          <a:latin typeface="Times New Roman" panose="02020603050405020304" pitchFamily="18" charset="0"/>
                          <a:cs typeface="Times New Roman" panose="02020603050405020304" pitchFamily="18" charset="0"/>
                        </a:rPr>
                        <a:t>Orta</a:t>
                      </a:r>
                    </a:p>
                    <a:p>
                      <a:pPr algn="ctr">
                        <a:spcAft>
                          <a:spcPts val="0"/>
                        </a:spcAft>
                      </a:pPr>
                      <a:r>
                        <a:rPr lang="tr-TR" sz="1100">
                          <a:effectLst/>
                          <a:latin typeface="Times New Roman" panose="02020603050405020304" pitchFamily="18" charset="0"/>
                          <a:cs typeface="Times New Roman" panose="02020603050405020304" pitchFamily="18" charset="0"/>
                        </a:rPr>
                        <a:t>72,92</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Orta</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53,13</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Çok Yüksek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91,67</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Yüksek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77,27</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Yüksek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78,57</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extLst>
                  <a:ext uri="{0D108BD9-81ED-4DB2-BD59-A6C34878D82A}">
                    <a16:rowId xmlns:a16="http://schemas.microsoft.com/office/drawing/2014/main" val="2454334965"/>
                  </a:ext>
                </a:extLst>
              </a:tr>
            </a:tbl>
          </a:graphicData>
        </a:graphic>
      </p:graphicFrame>
    </p:spTree>
    <p:extLst>
      <p:ext uri="{BB962C8B-B14F-4D97-AF65-F5344CB8AC3E}">
        <p14:creationId xmlns:p14="http://schemas.microsoft.com/office/powerpoint/2010/main" val="314687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893610" y="156383"/>
            <a:ext cx="8296275" cy="816206"/>
          </a:xfrm>
        </p:spPr>
        <p:txBody>
          <a:bodyPr rtlCol="0">
            <a:normAutofit/>
          </a:bodyPr>
          <a:lstStyle/>
          <a:p>
            <a:pPr algn="ctr"/>
            <a:r>
              <a:rPr lang="tr-TR" b="1" dirty="0" smtClean="0">
                <a:solidFill>
                  <a:schemeClr val="bg1"/>
                </a:solidFill>
              </a:rPr>
              <a:t>SONUÇ</a:t>
            </a:r>
            <a:endParaRPr lang="tr-TR" b="1" dirty="0">
              <a:solidFill>
                <a:schemeClr val="bg1"/>
              </a:solidFill>
            </a:endParaRPr>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5925" y="561975"/>
            <a:ext cx="10477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o 2"/>
          <p:cNvGraphicFramePr>
            <a:graphicFrameLocks noGrp="1"/>
          </p:cNvGraphicFramePr>
          <p:nvPr>
            <p:extLst>
              <p:ext uri="{D42A27DB-BD31-4B8C-83A1-F6EECF244321}">
                <p14:modId xmlns:p14="http://schemas.microsoft.com/office/powerpoint/2010/main" val="3639401612"/>
              </p:ext>
            </p:extLst>
          </p:nvPr>
        </p:nvGraphicFramePr>
        <p:xfrm>
          <a:off x="2818016" y="1147156"/>
          <a:ext cx="8753299" cy="4583505"/>
        </p:xfrm>
        <a:graphic>
          <a:graphicData uri="http://schemas.openxmlformats.org/drawingml/2006/table">
            <a:tbl>
              <a:tblPr firstRow="1" firstCol="1" bandRow="1">
                <a:tableStyleId>{72833802-FEF1-4C79-8D5D-14CF1EAF98D9}</a:tableStyleId>
              </a:tblPr>
              <a:tblGrid>
                <a:gridCol w="1740260">
                  <a:extLst>
                    <a:ext uri="{9D8B030D-6E8A-4147-A177-3AD203B41FA5}">
                      <a16:colId xmlns:a16="http://schemas.microsoft.com/office/drawing/2014/main" val="597180790"/>
                    </a:ext>
                  </a:extLst>
                </a:gridCol>
                <a:gridCol w="1402249">
                  <a:extLst>
                    <a:ext uri="{9D8B030D-6E8A-4147-A177-3AD203B41FA5}">
                      <a16:colId xmlns:a16="http://schemas.microsoft.com/office/drawing/2014/main" val="665971128"/>
                    </a:ext>
                  </a:extLst>
                </a:gridCol>
                <a:gridCol w="1656879">
                  <a:extLst>
                    <a:ext uri="{9D8B030D-6E8A-4147-A177-3AD203B41FA5}">
                      <a16:colId xmlns:a16="http://schemas.microsoft.com/office/drawing/2014/main" val="1798633650"/>
                    </a:ext>
                  </a:extLst>
                </a:gridCol>
                <a:gridCol w="1148517">
                  <a:extLst>
                    <a:ext uri="{9D8B030D-6E8A-4147-A177-3AD203B41FA5}">
                      <a16:colId xmlns:a16="http://schemas.microsoft.com/office/drawing/2014/main" val="195118682"/>
                    </a:ext>
                  </a:extLst>
                </a:gridCol>
                <a:gridCol w="1402249">
                  <a:extLst>
                    <a:ext uri="{9D8B030D-6E8A-4147-A177-3AD203B41FA5}">
                      <a16:colId xmlns:a16="http://schemas.microsoft.com/office/drawing/2014/main" val="2726645908"/>
                    </a:ext>
                  </a:extLst>
                </a:gridCol>
                <a:gridCol w="1403145">
                  <a:extLst>
                    <a:ext uri="{9D8B030D-6E8A-4147-A177-3AD203B41FA5}">
                      <a16:colId xmlns:a16="http://schemas.microsoft.com/office/drawing/2014/main" val="3748221204"/>
                    </a:ext>
                  </a:extLst>
                </a:gridCol>
              </a:tblGrid>
              <a:tr h="627150">
                <a:tc>
                  <a:txBody>
                    <a:bodyPr/>
                    <a:lstStyle/>
                    <a:p>
                      <a:pPr algn="ctr">
                        <a:spcAft>
                          <a:spcPts val="0"/>
                        </a:spcAft>
                      </a:pPr>
                      <a:r>
                        <a:rPr lang="tr-TR" sz="1100" dirty="0">
                          <a:effectLst/>
                          <a:latin typeface="Times New Roman" panose="02020603050405020304" pitchFamily="18" charset="0"/>
                          <a:cs typeface="Times New Roman" panose="02020603050405020304" pitchFamily="18" charset="0"/>
                        </a:rPr>
                        <a:t>Birimler</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dirty="0">
                          <a:effectLst/>
                          <a:latin typeface="Times New Roman" panose="02020603050405020304" pitchFamily="18" charset="0"/>
                          <a:cs typeface="Times New Roman" panose="02020603050405020304" pitchFamily="18" charset="0"/>
                        </a:rPr>
                        <a:t> </a:t>
                      </a:r>
                    </a:p>
                    <a:p>
                      <a:pPr algn="ctr">
                        <a:spcAft>
                          <a:spcPts val="0"/>
                        </a:spcAft>
                      </a:pPr>
                      <a:r>
                        <a:rPr lang="tr-TR" sz="1100" dirty="0">
                          <a:effectLst/>
                          <a:latin typeface="Times New Roman" panose="02020603050405020304" pitchFamily="18" charset="0"/>
                          <a:cs typeface="Times New Roman" panose="02020603050405020304" pitchFamily="18" charset="0"/>
                        </a:rPr>
                        <a:t>Kontrol Ortamı Bileşeni Yüzdesi</a:t>
                      </a:r>
                    </a:p>
                    <a:p>
                      <a:pPr algn="ctr">
                        <a:spcAft>
                          <a:spcPts val="0"/>
                        </a:spcAft>
                      </a:pPr>
                      <a:r>
                        <a:rPr lang="tr-TR" sz="1100" dirty="0">
                          <a:effectLst/>
                          <a:latin typeface="Times New Roman" panose="02020603050405020304" pitchFamily="18" charset="0"/>
                          <a:cs typeface="Times New Roman" panose="02020603050405020304" pitchFamily="18" charset="0"/>
                        </a:rPr>
                        <a:t> </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dirty="0">
                          <a:effectLst/>
                          <a:latin typeface="Times New Roman" panose="02020603050405020304" pitchFamily="18" charset="0"/>
                          <a:cs typeface="Times New Roman" panose="02020603050405020304" pitchFamily="18" charset="0"/>
                        </a:rPr>
                        <a:t>Risk Değerlendirme Standardı Yüzdesi</a:t>
                      </a:r>
                    </a:p>
                    <a:p>
                      <a:pPr algn="ctr">
                        <a:spcAft>
                          <a:spcPts val="0"/>
                        </a:spcAft>
                      </a:pPr>
                      <a:r>
                        <a:rPr lang="tr-TR" sz="1100" dirty="0">
                          <a:effectLst/>
                          <a:latin typeface="Times New Roman" panose="02020603050405020304" pitchFamily="18" charset="0"/>
                          <a:cs typeface="Times New Roman" panose="02020603050405020304" pitchFamily="18" charset="0"/>
                        </a:rPr>
                        <a:t> </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a:effectLst/>
                          <a:latin typeface="Times New Roman" panose="02020603050405020304" pitchFamily="18" charset="0"/>
                          <a:cs typeface="Times New Roman" panose="02020603050405020304" pitchFamily="18" charset="0"/>
                        </a:rPr>
                        <a:t>Kontrol Faaliyetleri Yüzdesi</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a:effectLst/>
                          <a:latin typeface="Times New Roman" panose="02020603050405020304" pitchFamily="18" charset="0"/>
                          <a:cs typeface="Times New Roman" panose="02020603050405020304" pitchFamily="18" charset="0"/>
                        </a:rPr>
                        <a:t>Bilgi ve İletişim Yüzdesi</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a:effectLst/>
                          <a:latin typeface="Times New Roman" panose="02020603050405020304" pitchFamily="18" charset="0"/>
                          <a:cs typeface="Times New Roman" panose="02020603050405020304" pitchFamily="18" charset="0"/>
                        </a:rPr>
                        <a:t>İzleme</a:t>
                      </a:r>
                    </a:p>
                    <a:p>
                      <a:pPr algn="ctr">
                        <a:spcAft>
                          <a:spcPts val="0"/>
                        </a:spcAft>
                      </a:pPr>
                      <a:r>
                        <a:rPr lang="tr-TR" sz="1100">
                          <a:effectLst/>
                          <a:latin typeface="Times New Roman" panose="02020603050405020304" pitchFamily="18" charset="0"/>
                          <a:cs typeface="Times New Roman" panose="02020603050405020304" pitchFamily="18" charset="0"/>
                        </a:rPr>
                        <a:t>Yüzdesi</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extLst>
                  <a:ext uri="{0D108BD9-81ED-4DB2-BD59-A6C34878D82A}">
                    <a16:rowId xmlns:a16="http://schemas.microsoft.com/office/drawing/2014/main" val="3901449351"/>
                  </a:ext>
                </a:extLst>
              </a:tr>
              <a:tr h="344064">
                <a:tc>
                  <a:txBody>
                    <a:bodyPr/>
                    <a:lstStyle/>
                    <a:p>
                      <a:pPr>
                        <a:lnSpc>
                          <a:spcPct val="115000"/>
                        </a:lnSpc>
                        <a:spcAft>
                          <a:spcPts val="0"/>
                        </a:spcAft>
                      </a:pPr>
                      <a:r>
                        <a:rPr lang="tr-TR" sz="1100" kern="100" dirty="0">
                          <a:effectLst/>
                          <a:latin typeface="Times New Roman" panose="02020603050405020304" pitchFamily="18" charset="0"/>
                          <a:cs typeface="Times New Roman" panose="02020603050405020304" pitchFamily="18" charset="0"/>
                        </a:rPr>
                        <a:t>Mühendislik ve Doğa Bilimleri Fakültesi</a:t>
                      </a:r>
                      <a:endParaRPr lang="tr-TR" sz="1100" dirty="0">
                        <a:solidFill>
                          <a:schemeClr val="bg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34822" marR="34822" marT="0" marB="0" anchor="ctr"/>
                </a:tc>
                <a:tc>
                  <a:txBody>
                    <a:bodyPr/>
                    <a:lstStyle/>
                    <a:p>
                      <a:pPr algn="ctr">
                        <a:spcAft>
                          <a:spcPts val="0"/>
                        </a:spcAft>
                      </a:pPr>
                      <a:r>
                        <a:rPr lang="tr-TR" sz="1100" dirty="0">
                          <a:effectLst/>
                          <a:latin typeface="Times New Roman" panose="02020603050405020304" pitchFamily="18" charset="0"/>
                          <a:cs typeface="Times New Roman" panose="02020603050405020304" pitchFamily="18" charset="0"/>
                        </a:rPr>
                        <a:t>Çok Yüksek</a:t>
                      </a:r>
                    </a:p>
                    <a:p>
                      <a:pPr algn="ctr">
                        <a:spcAft>
                          <a:spcPts val="0"/>
                        </a:spcAft>
                      </a:pPr>
                      <a:r>
                        <a:rPr lang="tr-TR" sz="1100" dirty="0">
                          <a:effectLst/>
                          <a:latin typeface="Times New Roman" panose="02020603050405020304" pitchFamily="18" charset="0"/>
                          <a:cs typeface="Times New Roman" panose="02020603050405020304" pitchFamily="18" charset="0"/>
                        </a:rPr>
                        <a:t>100</a:t>
                      </a: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Yüksek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90,63</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Çok Yüksek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100</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Yüksek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81,82</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Yüksek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85,71</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extLst>
                  <a:ext uri="{0D108BD9-81ED-4DB2-BD59-A6C34878D82A}">
                    <a16:rowId xmlns:a16="http://schemas.microsoft.com/office/drawing/2014/main" val="1493020265"/>
                  </a:ext>
                </a:extLst>
              </a:tr>
              <a:tr h="344064">
                <a:tc>
                  <a:txBody>
                    <a:bodyPr/>
                    <a:lstStyle/>
                    <a:p>
                      <a:pPr>
                        <a:lnSpc>
                          <a:spcPct val="115000"/>
                        </a:lnSpc>
                        <a:spcAft>
                          <a:spcPts val="0"/>
                        </a:spcAft>
                      </a:pPr>
                      <a:r>
                        <a:rPr lang="tr-TR" sz="1100" kern="100" dirty="0">
                          <a:effectLst/>
                          <a:latin typeface="Times New Roman" panose="02020603050405020304" pitchFamily="18" charset="0"/>
                          <a:cs typeface="Times New Roman" panose="02020603050405020304" pitchFamily="18" charset="0"/>
                        </a:rPr>
                        <a:t>Sosyal ve Beşerî Bilimler Fakültesi</a:t>
                      </a:r>
                      <a:endParaRPr lang="tr-TR" sz="1100" dirty="0">
                        <a:solidFill>
                          <a:schemeClr val="bg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34822" marR="34822" marT="0" marB="0" anchor="ctr"/>
                </a:tc>
                <a:tc>
                  <a:txBody>
                    <a:bodyPr/>
                    <a:lstStyle/>
                    <a:p>
                      <a:pPr algn="ctr">
                        <a:spcAft>
                          <a:spcPts val="0"/>
                        </a:spcAft>
                      </a:pPr>
                      <a:r>
                        <a:rPr lang="tr-TR" sz="1100">
                          <a:effectLst/>
                          <a:latin typeface="Times New Roman" panose="02020603050405020304" pitchFamily="18" charset="0"/>
                          <a:cs typeface="Times New Roman" panose="02020603050405020304" pitchFamily="18" charset="0"/>
                        </a:rPr>
                        <a:t>Çok Yüksek</a:t>
                      </a:r>
                    </a:p>
                    <a:p>
                      <a:pPr algn="ctr">
                        <a:spcAft>
                          <a:spcPts val="0"/>
                        </a:spcAft>
                      </a:pPr>
                      <a:r>
                        <a:rPr lang="tr-TR" sz="1100">
                          <a:effectLst/>
                          <a:latin typeface="Times New Roman" panose="02020603050405020304" pitchFamily="18" charset="0"/>
                          <a:cs typeface="Times New Roman" panose="02020603050405020304" pitchFamily="18" charset="0"/>
                        </a:rPr>
                        <a:t>91,67</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Yüksek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81,25</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Orta</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54,17</a:t>
                      </a: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Çok Yüksek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95,45</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Düşük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50,00</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extLst>
                  <a:ext uri="{0D108BD9-81ED-4DB2-BD59-A6C34878D82A}">
                    <a16:rowId xmlns:a16="http://schemas.microsoft.com/office/drawing/2014/main" val="1080312812"/>
                  </a:ext>
                </a:extLst>
              </a:tr>
              <a:tr h="311658">
                <a:tc>
                  <a:txBody>
                    <a:bodyPr/>
                    <a:lstStyle/>
                    <a:p>
                      <a:pPr>
                        <a:lnSpc>
                          <a:spcPct val="115000"/>
                        </a:lnSpc>
                        <a:spcAft>
                          <a:spcPts val="0"/>
                        </a:spcAft>
                      </a:pPr>
                      <a:r>
                        <a:rPr lang="tr-TR" sz="1100" kern="100" dirty="0">
                          <a:effectLst/>
                          <a:latin typeface="Times New Roman" panose="02020603050405020304" pitchFamily="18" charset="0"/>
                          <a:cs typeface="Times New Roman" panose="02020603050405020304" pitchFamily="18" charset="0"/>
                        </a:rPr>
                        <a:t>Sağlık Bilimleri Fakültesi</a:t>
                      </a:r>
                      <a:endParaRPr lang="tr-TR" sz="1100" dirty="0">
                        <a:solidFill>
                          <a:schemeClr val="bg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34822" marR="34822" marT="0" marB="0" anchor="ctr"/>
                </a:tc>
                <a:tc>
                  <a:txBody>
                    <a:bodyPr/>
                    <a:lstStyle/>
                    <a:p>
                      <a:pPr algn="ctr">
                        <a:spcAft>
                          <a:spcPts val="0"/>
                        </a:spcAft>
                      </a:pPr>
                      <a:r>
                        <a:rPr lang="tr-TR" sz="1100">
                          <a:effectLst/>
                          <a:latin typeface="Times New Roman" panose="02020603050405020304" pitchFamily="18" charset="0"/>
                          <a:cs typeface="Times New Roman" panose="02020603050405020304" pitchFamily="18" charset="0"/>
                        </a:rPr>
                        <a:t>Yüksek</a:t>
                      </a:r>
                    </a:p>
                    <a:p>
                      <a:pPr algn="ctr">
                        <a:spcAft>
                          <a:spcPts val="0"/>
                        </a:spcAft>
                      </a:pPr>
                      <a:r>
                        <a:rPr lang="tr-TR" sz="1100">
                          <a:effectLst/>
                          <a:latin typeface="Times New Roman" panose="02020603050405020304" pitchFamily="18" charset="0"/>
                          <a:cs typeface="Times New Roman" panose="02020603050405020304" pitchFamily="18" charset="0"/>
                        </a:rPr>
                        <a:t>85,42</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Yüksek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87,50</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Yüksek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79,17</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Yüksek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86,36</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Orta</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64,29</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extLst>
                  <a:ext uri="{0D108BD9-81ED-4DB2-BD59-A6C34878D82A}">
                    <a16:rowId xmlns:a16="http://schemas.microsoft.com/office/drawing/2014/main" val="3085912445"/>
                  </a:ext>
                </a:extLst>
              </a:tr>
              <a:tr h="344064">
                <a:tc>
                  <a:txBody>
                    <a:bodyPr/>
                    <a:lstStyle/>
                    <a:p>
                      <a:pPr>
                        <a:lnSpc>
                          <a:spcPct val="115000"/>
                        </a:lnSpc>
                        <a:spcAft>
                          <a:spcPts val="0"/>
                        </a:spcAft>
                      </a:pPr>
                      <a:r>
                        <a:rPr lang="tr-TR" sz="1100" kern="100" dirty="0">
                          <a:effectLst/>
                          <a:latin typeface="Times New Roman" panose="02020603050405020304" pitchFamily="18" charset="0"/>
                          <a:cs typeface="Times New Roman" panose="02020603050405020304" pitchFamily="18" charset="0"/>
                        </a:rPr>
                        <a:t>Sanat Tasarım ve Mimarlık Fakültesi</a:t>
                      </a:r>
                      <a:endParaRPr lang="tr-TR" sz="1100" dirty="0">
                        <a:solidFill>
                          <a:schemeClr val="bg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34822" marR="34822" marT="0" marB="0" anchor="ctr"/>
                </a:tc>
                <a:tc>
                  <a:txBody>
                    <a:bodyPr/>
                    <a:lstStyle/>
                    <a:p>
                      <a:pPr algn="ctr">
                        <a:spcAft>
                          <a:spcPts val="0"/>
                        </a:spcAft>
                      </a:pPr>
                      <a:r>
                        <a:rPr lang="tr-TR" sz="1100" dirty="0">
                          <a:effectLst/>
                          <a:latin typeface="Times New Roman" panose="02020603050405020304" pitchFamily="18" charset="0"/>
                          <a:cs typeface="Times New Roman" panose="02020603050405020304" pitchFamily="18" charset="0"/>
                        </a:rPr>
                        <a:t>Orta</a:t>
                      </a:r>
                    </a:p>
                    <a:p>
                      <a:pPr algn="ctr">
                        <a:spcAft>
                          <a:spcPts val="0"/>
                        </a:spcAft>
                      </a:pPr>
                      <a:r>
                        <a:rPr lang="tr-TR" sz="1100" dirty="0">
                          <a:effectLst/>
                          <a:latin typeface="Times New Roman" panose="02020603050405020304" pitchFamily="18" charset="0"/>
                          <a:cs typeface="Times New Roman" panose="02020603050405020304" pitchFamily="18" charset="0"/>
                        </a:rPr>
                        <a:t>70,83</a:t>
                      </a: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Yüksek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81,25</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Orta</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70,83</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Orta</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59,09</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Yüksek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78,57</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extLst>
                  <a:ext uri="{0D108BD9-81ED-4DB2-BD59-A6C34878D82A}">
                    <a16:rowId xmlns:a16="http://schemas.microsoft.com/office/drawing/2014/main" val="2974149277"/>
                  </a:ext>
                </a:extLst>
              </a:tr>
              <a:tr h="311658">
                <a:tc>
                  <a:txBody>
                    <a:bodyPr/>
                    <a:lstStyle/>
                    <a:p>
                      <a:pPr>
                        <a:lnSpc>
                          <a:spcPct val="115000"/>
                        </a:lnSpc>
                        <a:spcAft>
                          <a:spcPts val="0"/>
                        </a:spcAft>
                      </a:pPr>
                      <a:r>
                        <a:rPr lang="tr-TR" sz="1100" kern="100" dirty="0">
                          <a:effectLst/>
                          <a:latin typeface="Times New Roman" panose="02020603050405020304" pitchFamily="18" charset="0"/>
                          <a:cs typeface="Times New Roman" panose="02020603050405020304" pitchFamily="18" charset="0"/>
                        </a:rPr>
                        <a:t>Tıp Fakültesi</a:t>
                      </a:r>
                      <a:endParaRPr lang="tr-TR" sz="1100" dirty="0">
                        <a:solidFill>
                          <a:schemeClr val="bg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Yüksek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85,42</a:t>
                      </a: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Yüksek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78,13</a:t>
                      </a: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Yüksek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83,33</a:t>
                      </a: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Yüksek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86,36</a:t>
                      </a: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Yüksek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78,57</a:t>
                      </a: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extLst>
                  <a:ext uri="{0D108BD9-81ED-4DB2-BD59-A6C34878D82A}">
                    <a16:rowId xmlns:a16="http://schemas.microsoft.com/office/drawing/2014/main" val="1843885731"/>
                  </a:ext>
                </a:extLst>
              </a:tr>
              <a:tr h="311658">
                <a:tc>
                  <a:txBody>
                    <a:bodyPr/>
                    <a:lstStyle/>
                    <a:p>
                      <a:pPr>
                        <a:lnSpc>
                          <a:spcPct val="115000"/>
                        </a:lnSpc>
                        <a:spcAft>
                          <a:spcPts val="0"/>
                        </a:spcAft>
                      </a:pPr>
                      <a:r>
                        <a:rPr lang="tr-TR" sz="1100" kern="100" dirty="0">
                          <a:effectLst/>
                          <a:latin typeface="Times New Roman" panose="02020603050405020304" pitchFamily="18" charset="0"/>
                          <a:cs typeface="Times New Roman" panose="02020603050405020304" pitchFamily="18" charset="0"/>
                        </a:rPr>
                        <a:t>Ziraat Fakültesi</a:t>
                      </a:r>
                      <a:endParaRPr lang="tr-TR" sz="1100" dirty="0">
                        <a:solidFill>
                          <a:schemeClr val="bg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68580" marR="68580" marT="0" marB="0" anchor="ctr"/>
                </a:tc>
                <a:tc>
                  <a:txBody>
                    <a:bodyPr/>
                    <a:lstStyle/>
                    <a:p>
                      <a:pPr algn="ctr">
                        <a:spcAft>
                          <a:spcPts val="0"/>
                        </a:spcAft>
                      </a:pPr>
                      <a:r>
                        <a:rPr lang="tr-TR" sz="1100">
                          <a:effectLst/>
                          <a:latin typeface="Times New Roman" panose="02020603050405020304" pitchFamily="18" charset="0"/>
                          <a:cs typeface="Times New Roman" panose="02020603050405020304" pitchFamily="18" charset="0"/>
                        </a:rPr>
                        <a:t>Yüksek</a:t>
                      </a:r>
                    </a:p>
                    <a:p>
                      <a:pPr algn="ctr">
                        <a:spcAft>
                          <a:spcPts val="0"/>
                        </a:spcAft>
                      </a:pPr>
                      <a:r>
                        <a:rPr lang="tr-TR" sz="1100">
                          <a:effectLst/>
                          <a:latin typeface="Times New Roman" panose="02020603050405020304" pitchFamily="18" charset="0"/>
                          <a:cs typeface="Times New Roman" panose="02020603050405020304" pitchFamily="18" charset="0"/>
                        </a:rPr>
                        <a:t>87,50</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Yüksek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84,38</a:t>
                      </a: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Orta</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66,67</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Yüksek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90,91</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Çok Yüksek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92,86</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0506779"/>
                  </a:ext>
                </a:extLst>
              </a:tr>
              <a:tr h="344064">
                <a:tc>
                  <a:txBody>
                    <a:bodyPr/>
                    <a:lstStyle/>
                    <a:p>
                      <a:pPr>
                        <a:lnSpc>
                          <a:spcPct val="115000"/>
                        </a:lnSpc>
                        <a:spcAft>
                          <a:spcPts val="0"/>
                        </a:spcAft>
                      </a:pPr>
                      <a:r>
                        <a:rPr lang="tr-TR" sz="1100" kern="100">
                          <a:effectLst/>
                          <a:latin typeface="Times New Roman" panose="02020603050405020304" pitchFamily="18" charset="0"/>
                          <a:cs typeface="Times New Roman" panose="02020603050405020304" pitchFamily="18" charset="0"/>
                        </a:rPr>
                        <a:t>Sivil Havacılık Yüksekokulu</a:t>
                      </a:r>
                      <a:endParaRPr lang="tr-TR" sz="1100">
                        <a:solidFill>
                          <a:schemeClr val="bg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68580" marR="68580" marT="0" marB="0" anchor="ctr"/>
                </a:tc>
                <a:tc>
                  <a:txBody>
                    <a:bodyPr/>
                    <a:lstStyle/>
                    <a:p>
                      <a:pPr algn="ctr">
                        <a:spcAft>
                          <a:spcPts val="0"/>
                        </a:spcAft>
                      </a:pPr>
                      <a:r>
                        <a:rPr lang="tr-TR" sz="1100">
                          <a:effectLst/>
                          <a:latin typeface="Times New Roman" panose="02020603050405020304" pitchFamily="18" charset="0"/>
                          <a:cs typeface="Times New Roman" panose="02020603050405020304" pitchFamily="18" charset="0"/>
                        </a:rPr>
                        <a:t>Orta</a:t>
                      </a:r>
                    </a:p>
                    <a:p>
                      <a:pPr algn="ctr">
                        <a:spcAft>
                          <a:spcPts val="0"/>
                        </a:spcAft>
                      </a:pPr>
                      <a:r>
                        <a:rPr lang="tr-TR" sz="1100">
                          <a:effectLst/>
                          <a:latin typeface="Times New Roman" panose="02020603050405020304" pitchFamily="18" charset="0"/>
                          <a:cs typeface="Times New Roman" panose="02020603050405020304" pitchFamily="18" charset="0"/>
                        </a:rPr>
                        <a:t>75,00</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Düşük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28,13</a:t>
                      </a: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Düşük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45,83</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Orta</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59,09</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Yüksek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78,57</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3895644"/>
                  </a:ext>
                </a:extLst>
              </a:tr>
              <a:tr h="344064">
                <a:tc>
                  <a:txBody>
                    <a:bodyPr/>
                    <a:lstStyle/>
                    <a:p>
                      <a:pPr>
                        <a:lnSpc>
                          <a:spcPct val="115000"/>
                        </a:lnSpc>
                        <a:spcAft>
                          <a:spcPts val="0"/>
                        </a:spcAft>
                      </a:pPr>
                      <a:r>
                        <a:rPr lang="tr-TR" sz="1100" kern="100">
                          <a:effectLst/>
                          <a:latin typeface="Times New Roman" panose="02020603050405020304" pitchFamily="18" charset="0"/>
                          <a:cs typeface="Times New Roman" panose="02020603050405020304" pitchFamily="18" charset="0"/>
                        </a:rPr>
                        <a:t>Yabancı Diller Yüksekokulu</a:t>
                      </a:r>
                      <a:endParaRPr lang="tr-TR" sz="1100">
                        <a:solidFill>
                          <a:schemeClr val="bg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68580" marR="68580" marT="0" marB="0" anchor="ctr"/>
                </a:tc>
                <a:tc>
                  <a:txBody>
                    <a:bodyPr/>
                    <a:lstStyle/>
                    <a:p>
                      <a:pPr algn="ctr">
                        <a:spcAft>
                          <a:spcPts val="0"/>
                        </a:spcAft>
                      </a:pPr>
                      <a:r>
                        <a:rPr lang="tr-TR" sz="1100">
                          <a:effectLst/>
                          <a:latin typeface="Times New Roman" panose="02020603050405020304" pitchFamily="18" charset="0"/>
                          <a:cs typeface="Times New Roman" panose="02020603050405020304" pitchFamily="18" charset="0"/>
                        </a:rPr>
                        <a:t>Çok Yüksek    95,83</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Yüksek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87,50</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Orta</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75,00</a:t>
                      </a: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Çok Yüksek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95,45</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Çok Yüksek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100</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58333294"/>
                  </a:ext>
                </a:extLst>
              </a:tr>
              <a:tr h="344064">
                <a:tc>
                  <a:txBody>
                    <a:bodyPr/>
                    <a:lstStyle/>
                    <a:p>
                      <a:pPr>
                        <a:lnSpc>
                          <a:spcPct val="115000"/>
                        </a:lnSpc>
                        <a:spcAft>
                          <a:spcPts val="0"/>
                        </a:spcAft>
                      </a:pPr>
                      <a:r>
                        <a:rPr lang="tr-TR" sz="1100" kern="100">
                          <a:effectLst/>
                          <a:latin typeface="Times New Roman" panose="02020603050405020304" pitchFamily="18" charset="0"/>
                          <a:cs typeface="Times New Roman" panose="02020603050405020304" pitchFamily="18" charset="0"/>
                        </a:rPr>
                        <a:t>Akçadağ Meslek Yüksekokulu</a:t>
                      </a:r>
                      <a:endParaRPr lang="tr-TR" sz="1100">
                        <a:solidFill>
                          <a:schemeClr val="bg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68580" marR="68580" marT="0" marB="0" anchor="ctr"/>
                </a:tc>
                <a:tc>
                  <a:txBody>
                    <a:bodyPr/>
                    <a:lstStyle/>
                    <a:p>
                      <a:pPr algn="ctr">
                        <a:spcAft>
                          <a:spcPts val="0"/>
                        </a:spcAft>
                      </a:pPr>
                      <a:r>
                        <a:rPr lang="tr-TR" sz="1100" dirty="0">
                          <a:effectLst/>
                          <a:latin typeface="Times New Roman" panose="02020603050405020304" pitchFamily="18" charset="0"/>
                          <a:cs typeface="Times New Roman" panose="02020603050405020304" pitchFamily="18" charset="0"/>
                        </a:rPr>
                        <a:t>Orta</a:t>
                      </a:r>
                    </a:p>
                    <a:p>
                      <a:pPr algn="ctr">
                        <a:spcAft>
                          <a:spcPts val="0"/>
                        </a:spcAft>
                      </a:pPr>
                      <a:r>
                        <a:rPr lang="tr-TR" sz="1100" dirty="0">
                          <a:effectLst/>
                          <a:latin typeface="Times New Roman" panose="02020603050405020304" pitchFamily="18" charset="0"/>
                          <a:cs typeface="Times New Roman" panose="02020603050405020304" pitchFamily="18" charset="0"/>
                        </a:rPr>
                        <a:t>75,00</a:t>
                      </a: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Düşük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40,63</a:t>
                      </a: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Orta</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58,33</a:t>
                      </a: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Yüksek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86,36</a:t>
                      </a: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100" kern="100">
                          <a:effectLst/>
                          <a:latin typeface="Times New Roman" panose="02020603050405020304" pitchFamily="18" charset="0"/>
                          <a:cs typeface="Times New Roman" panose="02020603050405020304" pitchFamily="18" charset="0"/>
                        </a:rPr>
                        <a:t>Çok Düşük</a:t>
                      </a:r>
                      <a:endParaRPr lang="tr-TR" sz="1100">
                        <a:effectLst/>
                        <a:latin typeface="Times New Roman" panose="02020603050405020304" pitchFamily="18" charset="0"/>
                        <a:cs typeface="Times New Roman" panose="02020603050405020304" pitchFamily="18" charset="0"/>
                      </a:endParaRPr>
                    </a:p>
                    <a:p>
                      <a:pPr algn="ctr">
                        <a:spcAft>
                          <a:spcPts val="0"/>
                        </a:spcAft>
                      </a:pPr>
                      <a:r>
                        <a:rPr lang="tr-TR" sz="1100" kern="100">
                          <a:effectLst/>
                          <a:latin typeface="Times New Roman" panose="02020603050405020304" pitchFamily="18" charset="0"/>
                          <a:cs typeface="Times New Roman" panose="02020603050405020304" pitchFamily="18" charset="0"/>
                        </a:rPr>
                        <a:t>14,29</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56710346"/>
                  </a:ext>
                </a:extLst>
              </a:tr>
              <a:tr h="344064">
                <a:tc>
                  <a:txBody>
                    <a:bodyPr/>
                    <a:lstStyle/>
                    <a:p>
                      <a:pPr>
                        <a:lnSpc>
                          <a:spcPct val="115000"/>
                        </a:lnSpc>
                        <a:spcAft>
                          <a:spcPts val="0"/>
                        </a:spcAft>
                      </a:pPr>
                      <a:r>
                        <a:rPr lang="tr-TR" sz="1100" kern="100">
                          <a:effectLst/>
                          <a:latin typeface="Times New Roman" panose="02020603050405020304" pitchFamily="18" charset="0"/>
                          <a:cs typeface="Times New Roman" panose="02020603050405020304" pitchFamily="18" charset="0"/>
                        </a:rPr>
                        <a:t>Arapgir Meslek Yüksekokulu</a:t>
                      </a:r>
                      <a:endParaRPr lang="tr-TR" sz="1100">
                        <a:solidFill>
                          <a:schemeClr val="bg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68580" marR="68580" marT="0" marB="0" anchor="ctr"/>
                </a:tc>
                <a:tc>
                  <a:txBody>
                    <a:bodyPr/>
                    <a:lstStyle/>
                    <a:p>
                      <a:pPr algn="ctr">
                        <a:spcAft>
                          <a:spcPts val="0"/>
                        </a:spcAft>
                      </a:pPr>
                      <a:r>
                        <a:rPr lang="tr-TR" sz="1100">
                          <a:effectLst/>
                          <a:latin typeface="Times New Roman" panose="02020603050405020304" pitchFamily="18" charset="0"/>
                          <a:cs typeface="Times New Roman" panose="02020603050405020304" pitchFamily="18" charset="0"/>
                        </a:rPr>
                        <a:t>Çok Yüksek</a:t>
                      </a:r>
                    </a:p>
                    <a:p>
                      <a:pPr algn="ctr">
                        <a:spcAft>
                          <a:spcPts val="0"/>
                        </a:spcAft>
                      </a:pPr>
                      <a:r>
                        <a:rPr lang="tr-TR" sz="1100">
                          <a:effectLst/>
                          <a:latin typeface="Times New Roman" panose="02020603050405020304" pitchFamily="18" charset="0"/>
                          <a:cs typeface="Times New Roman" panose="02020603050405020304" pitchFamily="18" charset="0"/>
                        </a:rPr>
                        <a:t>95,83</a:t>
                      </a:r>
                      <a:endParaRPr lang="tr-TR"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100" kern="100" dirty="0">
                          <a:effectLst/>
                          <a:latin typeface="Times New Roman" panose="02020603050405020304" pitchFamily="18" charset="0"/>
                          <a:cs typeface="Times New Roman" panose="02020603050405020304" pitchFamily="18" charset="0"/>
                        </a:rPr>
                        <a:t>Çok Yüksek</a:t>
                      </a:r>
                      <a:endParaRPr lang="tr-TR" sz="1100" dirty="0">
                        <a:effectLst/>
                        <a:latin typeface="Times New Roman" panose="02020603050405020304" pitchFamily="18" charset="0"/>
                        <a:cs typeface="Times New Roman" panose="02020603050405020304" pitchFamily="18" charset="0"/>
                      </a:endParaRPr>
                    </a:p>
                    <a:p>
                      <a:pPr algn="ctr">
                        <a:spcAft>
                          <a:spcPts val="0"/>
                        </a:spcAft>
                      </a:pPr>
                      <a:r>
                        <a:rPr lang="tr-TR" sz="1100" kern="100" dirty="0">
                          <a:effectLst/>
                          <a:latin typeface="Times New Roman" panose="02020603050405020304" pitchFamily="18" charset="0"/>
                          <a:cs typeface="Times New Roman" panose="02020603050405020304" pitchFamily="18" charset="0"/>
                        </a:rPr>
                        <a:t>100</a:t>
                      </a: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100" dirty="0">
                          <a:effectLst/>
                          <a:latin typeface="Times New Roman" panose="02020603050405020304" pitchFamily="18" charset="0"/>
                          <a:cs typeface="Times New Roman" panose="02020603050405020304" pitchFamily="18" charset="0"/>
                        </a:rPr>
                        <a:t>Çok Yüksek</a:t>
                      </a:r>
                    </a:p>
                    <a:p>
                      <a:pPr algn="ctr">
                        <a:spcAft>
                          <a:spcPts val="0"/>
                        </a:spcAft>
                      </a:pPr>
                      <a:r>
                        <a:rPr lang="tr-TR" sz="1100" dirty="0">
                          <a:effectLst/>
                          <a:latin typeface="Times New Roman" panose="02020603050405020304" pitchFamily="18" charset="0"/>
                          <a:cs typeface="Times New Roman" panose="02020603050405020304" pitchFamily="18" charset="0"/>
                        </a:rPr>
                        <a:t>100</a:t>
                      </a: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100" dirty="0">
                          <a:effectLst/>
                          <a:latin typeface="Times New Roman" panose="02020603050405020304" pitchFamily="18" charset="0"/>
                          <a:cs typeface="Times New Roman" panose="02020603050405020304" pitchFamily="18" charset="0"/>
                        </a:rPr>
                        <a:t>Çok Yüksek</a:t>
                      </a:r>
                    </a:p>
                    <a:p>
                      <a:pPr algn="ctr">
                        <a:spcAft>
                          <a:spcPts val="0"/>
                        </a:spcAft>
                      </a:pPr>
                      <a:r>
                        <a:rPr lang="tr-TR" sz="1100" dirty="0">
                          <a:effectLst/>
                          <a:latin typeface="Times New Roman" panose="02020603050405020304" pitchFamily="18" charset="0"/>
                          <a:cs typeface="Times New Roman" panose="02020603050405020304" pitchFamily="18" charset="0"/>
                        </a:rPr>
                        <a:t>100</a:t>
                      </a: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100" dirty="0">
                          <a:effectLst/>
                          <a:latin typeface="Times New Roman" panose="02020603050405020304" pitchFamily="18" charset="0"/>
                          <a:cs typeface="Times New Roman" panose="02020603050405020304" pitchFamily="18" charset="0"/>
                        </a:rPr>
                        <a:t>Çok Yüksek</a:t>
                      </a:r>
                    </a:p>
                    <a:p>
                      <a:pPr algn="ctr">
                        <a:spcAft>
                          <a:spcPts val="0"/>
                        </a:spcAft>
                      </a:pPr>
                      <a:r>
                        <a:rPr lang="tr-TR" sz="1100" dirty="0">
                          <a:effectLst/>
                          <a:latin typeface="Times New Roman" panose="02020603050405020304" pitchFamily="18" charset="0"/>
                          <a:cs typeface="Times New Roman" panose="02020603050405020304" pitchFamily="18" charset="0"/>
                        </a:rPr>
                        <a:t>100</a:t>
                      </a: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4793932"/>
                  </a:ext>
                </a:extLst>
              </a:tr>
              <a:tr h="208101">
                <a:tc>
                  <a:txBody>
                    <a:bodyPr/>
                    <a:lstStyle/>
                    <a:p>
                      <a:pPr>
                        <a:lnSpc>
                          <a:spcPct val="115000"/>
                        </a:lnSpc>
                        <a:spcAft>
                          <a:spcPts val="0"/>
                        </a:spcAft>
                      </a:pPr>
                      <a:endParaRPr lang="tr-TR" sz="1100" dirty="0">
                        <a:solidFill>
                          <a:schemeClr val="bg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34822" marR="34822" marT="0" marB="0" anchor="ctr"/>
                </a:tc>
                <a:tc>
                  <a:txBody>
                    <a:bodyPr/>
                    <a:lstStyle/>
                    <a:p>
                      <a:pPr algn="ctr">
                        <a:spcAft>
                          <a:spcPts val="0"/>
                        </a:spcAft>
                      </a:pP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endParaRPr lang="tr-TR"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extLst>
                  <a:ext uri="{0D108BD9-81ED-4DB2-BD59-A6C34878D82A}">
                    <a16:rowId xmlns:a16="http://schemas.microsoft.com/office/drawing/2014/main" val="3281931641"/>
                  </a:ext>
                </a:extLst>
              </a:tr>
            </a:tbl>
          </a:graphicData>
        </a:graphic>
      </p:graphicFrame>
    </p:spTree>
    <p:extLst>
      <p:ext uri="{BB962C8B-B14F-4D97-AF65-F5344CB8AC3E}">
        <p14:creationId xmlns:p14="http://schemas.microsoft.com/office/powerpoint/2010/main" val="249940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5925" y="676275"/>
            <a:ext cx="10477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3135960" y="154232"/>
            <a:ext cx="8478982" cy="830997"/>
          </a:xfrm>
          <a:prstGeom prst="rect">
            <a:avLst/>
          </a:prstGeom>
          <a:noFill/>
        </p:spPr>
        <p:txBody>
          <a:bodyPr wrap="square" rtlCol="0">
            <a:spAutoFit/>
          </a:bodyPr>
          <a:lstStyle/>
          <a:p>
            <a:pPr lvl="0"/>
            <a:r>
              <a:rPr lang="tr-TR" sz="2400" dirty="0">
                <a:solidFill>
                  <a:schemeClr val="bg1"/>
                </a:solidFill>
                <a:latin typeface="Times New Roman" panose="02020603050405020304" pitchFamily="18" charset="0"/>
                <a:cs typeface="Times New Roman" panose="02020603050405020304" pitchFamily="18" charset="0"/>
              </a:rPr>
              <a:t>Hazine ve Maliye Bakanlığı tarafından yayımlanan İç Kontrol ve Ön Malî Kontrole İlişkin Usul ve Esasların 8 inci maddesinde </a:t>
            </a:r>
            <a:endParaRPr lang="tr-TR" sz="2400" dirty="0">
              <a:solidFill>
                <a:schemeClr val="bg1"/>
              </a:solidFill>
            </a:endParaRPr>
          </a:p>
        </p:txBody>
      </p:sp>
      <p:graphicFrame>
        <p:nvGraphicFramePr>
          <p:cNvPr id="2" name="Diyagram 1"/>
          <p:cNvGraphicFramePr/>
          <p:nvPr>
            <p:extLst>
              <p:ext uri="{D42A27DB-BD31-4B8C-83A1-F6EECF244321}">
                <p14:modId xmlns:p14="http://schemas.microsoft.com/office/powerpoint/2010/main" val="3990056790"/>
              </p:ext>
            </p:extLst>
          </p:nvPr>
        </p:nvGraphicFramePr>
        <p:xfrm>
          <a:off x="3290785" y="1398495"/>
          <a:ext cx="8418286" cy="3880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8577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893610" y="156383"/>
            <a:ext cx="8296275" cy="816206"/>
          </a:xfrm>
        </p:spPr>
        <p:txBody>
          <a:bodyPr rtlCol="0">
            <a:normAutofit/>
          </a:bodyPr>
          <a:lstStyle/>
          <a:p>
            <a:pPr algn="ctr"/>
            <a:r>
              <a:rPr lang="tr-TR" b="1" dirty="0" smtClean="0">
                <a:solidFill>
                  <a:schemeClr val="bg1"/>
                </a:solidFill>
              </a:rPr>
              <a:t>SONUÇ</a:t>
            </a:r>
            <a:endParaRPr lang="tr-TR" b="1" dirty="0">
              <a:solidFill>
                <a:schemeClr val="bg1"/>
              </a:solidFill>
            </a:endParaRPr>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5925" y="561975"/>
            <a:ext cx="10477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o 2"/>
          <p:cNvGraphicFramePr>
            <a:graphicFrameLocks noGrp="1"/>
          </p:cNvGraphicFramePr>
          <p:nvPr>
            <p:extLst>
              <p:ext uri="{D42A27DB-BD31-4B8C-83A1-F6EECF244321}">
                <p14:modId xmlns:p14="http://schemas.microsoft.com/office/powerpoint/2010/main" val="536530504"/>
              </p:ext>
            </p:extLst>
          </p:nvPr>
        </p:nvGraphicFramePr>
        <p:xfrm>
          <a:off x="2818016" y="1319877"/>
          <a:ext cx="8753299" cy="4069080"/>
        </p:xfrm>
        <a:graphic>
          <a:graphicData uri="http://schemas.openxmlformats.org/drawingml/2006/table">
            <a:tbl>
              <a:tblPr firstRow="1" firstCol="1" bandRow="1">
                <a:tableStyleId>{72833802-FEF1-4C79-8D5D-14CF1EAF98D9}</a:tableStyleId>
              </a:tblPr>
              <a:tblGrid>
                <a:gridCol w="1740260">
                  <a:extLst>
                    <a:ext uri="{9D8B030D-6E8A-4147-A177-3AD203B41FA5}">
                      <a16:colId xmlns:a16="http://schemas.microsoft.com/office/drawing/2014/main" val="597180790"/>
                    </a:ext>
                  </a:extLst>
                </a:gridCol>
                <a:gridCol w="1402249">
                  <a:extLst>
                    <a:ext uri="{9D8B030D-6E8A-4147-A177-3AD203B41FA5}">
                      <a16:colId xmlns:a16="http://schemas.microsoft.com/office/drawing/2014/main" val="665971128"/>
                    </a:ext>
                  </a:extLst>
                </a:gridCol>
                <a:gridCol w="1656879">
                  <a:extLst>
                    <a:ext uri="{9D8B030D-6E8A-4147-A177-3AD203B41FA5}">
                      <a16:colId xmlns:a16="http://schemas.microsoft.com/office/drawing/2014/main" val="1798633650"/>
                    </a:ext>
                  </a:extLst>
                </a:gridCol>
                <a:gridCol w="1148517">
                  <a:extLst>
                    <a:ext uri="{9D8B030D-6E8A-4147-A177-3AD203B41FA5}">
                      <a16:colId xmlns:a16="http://schemas.microsoft.com/office/drawing/2014/main" val="195118682"/>
                    </a:ext>
                  </a:extLst>
                </a:gridCol>
                <a:gridCol w="1402249">
                  <a:extLst>
                    <a:ext uri="{9D8B030D-6E8A-4147-A177-3AD203B41FA5}">
                      <a16:colId xmlns:a16="http://schemas.microsoft.com/office/drawing/2014/main" val="2726645908"/>
                    </a:ext>
                  </a:extLst>
                </a:gridCol>
                <a:gridCol w="1403145">
                  <a:extLst>
                    <a:ext uri="{9D8B030D-6E8A-4147-A177-3AD203B41FA5}">
                      <a16:colId xmlns:a16="http://schemas.microsoft.com/office/drawing/2014/main" val="3748221204"/>
                    </a:ext>
                  </a:extLst>
                </a:gridCol>
              </a:tblGrid>
              <a:tr h="467799">
                <a:tc>
                  <a:txBody>
                    <a:bodyPr/>
                    <a:lstStyle/>
                    <a:p>
                      <a:pPr algn="ctr">
                        <a:spcAft>
                          <a:spcPts val="0"/>
                        </a:spcAft>
                      </a:pPr>
                      <a:r>
                        <a:rPr lang="tr-TR" sz="1000" dirty="0">
                          <a:effectLst/>
                        </a:rPr>
                        <a:t>Birimler</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000" dirty="0">
                          <a:effectLst/>
                        </a:rPr>
                        <a:t> </a:t>
                      </a:r>
                    </a:p>
                    <a:p>
                      <a:pPr algn="ctr">
                        <a:spcAft>
                          <a:spcPts val="0"/>
                        </a:spcAft>
                      </a:pPr>
                      <a:r>
                        <a:rPr lang="tr-TR" sz="1000" dirty="0">
                          <a:effectLst/>
                        </a:rPr>
                        <a:t>Kontrol Ortamı Bileşeni Yüzdesi</a:t>
                      </a:r>
                    </a:p>
                    <a:p>
                      <a:pPr algn="ctr">
                        <a:spcAft>
                          <a:spcPts val="0"/>
                        </a:spcAft>
                      </a:pPr>
                      <a:r>
                        <a:rPr lang="tr-TR" sz="10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000">
                          <a:effectLst/>
                        </a:rPr>
                        <a:t>Risk Değerlendirme Standardı Yüzdesi</a:t>
                      </a:r>
                    </a:p>
                    <a:p>
                      <a:pPr algn="ctr">
                        <a:spcAft>
                          <a:spcPts val="0"/>
                        </a:spcAft>
                      </a:pPr>
                      <a:r>
                        <a:rPr lang="tr-TR" sz="1000">
                          <a:effectLst/>
                        </a:rPr>
                        <a:t>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000">
                          <a:effectLst/>
                        </a:rPr>
                        <a:t>Kontrol Faaliyetleri Yüzdesi</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000">
                          <a:effectLst/>
                        </a:rPr>
                        <a:t>Bilgi ve İletişim Yüzdesi</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tc>
                  <a:txBody>
                    <a:bodyPr/>
                    <a:lstStyle/>
                    <a:p>
                      <a:pPr algn="ctr">
                        <a:spcAft>
                          <a:spcPts val="0"/>
                        </a:spcAft>
                      </a:pPr>
                      <a:r>
                        <a:rPr lang="tr-TR" sz="1000">
                          <a:effectLst/>
                        </a:rPr>
                        <a:t>İzleme</a:t>
                      </a:r>
                    </a:p>
                    <a:p>
                      <a:pPr algn="ctr">
                        <a:spcAft>
                          <a:spcPts val="0"/>
                        </a:spcAft>
                      </a:pPr>
                      <a:r>
                        <a:rPr lang="tr-TR" sz="1000">
                          <a:effectLst/>
                        </a:rPr>
                        <a:t>Yüzdesi</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822" marR="34822" marT="0" marB="0" anchor="ctr"/>
                </a:tc>
                <a:extLst>
                  <a:ext uri="{0D108BD9-81ED-4DB2-BD59-A6C34878D82A}">
                    <a16:rowId xmlns:a16="http://schemas.microsoft.com/office/drawing/2014/main" val="3901449351"/>
                  </a:ext>
                </a:extLst>
              </a:tr>
              <a:tr h="261350">
                <a:tc>
                  <a:txBody>
                    <a:bodyPr/>
                    <a:lstStyle/>
                    <a:p>
                      <a:pPr>
                        <a:lnSpc>
                          <a:spcPct val="115000"/>
                        </a:lnSpc>
                        <a:spcAft>
                          <a:spcPts val="0"/>
                        </a:spcAft>
                      </a:pPr>
                      <a:r>
                        <a:rPr lang="tr-TR" sz="1000" b="1" kern="100" dirty="0">
                          <a:solidFill>
                            <a:schemeClr val="tx1"/>
                          </a:solidFill>
                          <a:effectLst/>
                          <a:latin typeface="Times New Roman" panose="02020603050405020304" pitchFamily="18" charset="0"/>
                          <a:cs typeface="Times New Roman" panose="02020603050405020304" pitchFamily="18" charset="0"/>
                        </a:rPr>
                        <a:t>Battalgazi Meslek Yüksekokulu</a:t>
                      </a:r>
                      <a:endParaRPr lang="tr-TR" sz="1000" b="1"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68580" marR="68580" marT="0" marB="0" anchor="ctr"/>
                </a:tc>
                <a:tc>
                  <a:txBody>
                    <a:bodyPr/>
                    <a:lstStyle/>
                    <a:p>
                      <a:pPr algn="ctr">
                        <a:spcAft>
                          <a:spcPts val="0"/>
                        </a:spcAft>
                      </a:pPr>
                      <a:r>
                        <a:rPr lang="tr-TR" sz="1000" b="0" dirty="0">
                          <a:solidFill>
                            <a:schemeClr val="tx1"/>
                          </a:solidFill>
                          <a:effectLst/>
                          <a:latin typeface="Times New Roman" panose="02020603050405020304" pitchFamily="18" charset="0"/>
                          <a:cs typeface="Times New Roman" panose="02020603050405020304" pitchFamily="18" charset="0"/>
                        </a:rPr>
                        <a:t>Yüksek</a:t>
                      </a:r>
                    </a:p>
                    <a:p>
                      <a:pPr algn="ctr">
                        <a:spcAft>
                          <a:spcPts val="0"/>
                        </a:spcAft>
                      </a:pPr>
                      <a:r>
                        <a:rPr lang="tr-TR" sz="1000" b="0" dirty="0">
                          <a:solidFill>
                            <a:schemeClr val="tx1"/>
                          </a:solidFill>
                          <a:effectLst/>
                          <a:latin typeface="Times New Roman" panose="02020603050405020304" pitchFamily="18" charset="0"/>
                          <a:cs typeface="Times New Roman" panose="02020603050405020304" pitchFamily="18" charset="0"/>
                        </a:rPr>
                        <a:t>85,42</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kern="100">
                          <a:solidFill>
                            <a:schemeClr val="tx1"/>
                          </a:solidFill>
                          <a:effectLst/>
                          <a:latin typeface="Times New Roman" panose="02020603050405020304" pitchFamily="18" charset="0"/>
                          <a:cs typeface="Times New Roman" panose="02020603050405020304" pitchFamily="18" charset="0"/>
                        </a:rPr>
                        <a:t>Yüksek</a:t>
                      </a:r>
                      <a:endParaRPr lang="tr-TR" sz="1000" b="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000" b="0" kern="100">
                          <a:solidFill>
                            <a:schemeClr val="tx1"/>
                          </a:solidFill>
                          <a:effectLst/>
                          <a:latin typeface="Times New Roman" panose="02020603050405020304" pitchFamily="18" charset="0"/>
                          <a:cs typeface="Times New Roman" panose="02020603050405020304" pitchFamily="18" charset="0"/>
                        </a:rPr>
                        <a:t>78,13</a:t>
                      </a:r>
                      <a:endParaRPr lang="tr-TR"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kern="100">
                          <a:solidFill>
                            <a:schemeClr val="tx1"/>
                          </a:solidFill>
                          <a:effectLst/>
                          <a:latin typeface="Times New Roman" panose="02020603050405020304" pitchFamily="18" charset="0"/>
                          <a:cs typeface="Times New Roman" panose="02020603050405020304" pitchFamily="18" charset="0"/>
                        </a:rPr>
                        <a:t>Yüksek</a:t>
                      </a:r>
                      <a:endParaRPr lang="tr-TR" sz="1000" b="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000" b="0" kern="100">
                          <a:solidFill>
                            <a:schemeClr val="tx1"/>
                          </a:solidFill>
                          <a:effectLst/>
                          <a:latin typeface="Times New Roman" panose="02020603050405020304" pitchFamily="18" charset="0"/>
                          <a:cs typeface="Times New Roman" panose="02020603050405020304" pitchFamily="18" charset="0"/>
                        </a:rPr>
                        <a:t>79,17</a:t>
                      </a:r>
                      <a:endParaRPr lang="tr-TR"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kern="100">
                          <a:solidFill>
                            <a:schemeClr val="tx1"/>
                          </a:solidFill>
                          <a:effectLst/>
                          <a:latin typeface="Times New Roman" panose="02020603050405020304" pitchFamily="18" charset="0"/>
                          <a:cs typeface="Times New Roman" panose="02020603050405020304" pitchFamily="18" charset="0"/>
                        </a:rPr>
                        <a:t>Yüksek</a:t>
                      </a:r>
                      <a:endParaRPr lang="tr-TR" sz="1000" b="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000" b="0" kern="100">
                          <a:solidFill>
                            <a:schemeClr val="tx1"/>
                          </a:solidFill>
                          <a:effectLst/>
                          <a:latin typeface="Times New Roman" panose="02020603050405020304" pitchFamily="18" charset="0"/>
                          <a:cs typeface="Times New Roman" panose="02020603050405020304" pitchFamily="18" charset="0"/>
                        </a:rPr>
                        <a:t>90,91</a:t>
                      </a:r>
                      <a:endParaRPr lang="tr-TR"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kern="100">
                          <a:solidFill>
                            <a:schemeClr val="tx1"/>
                          </a:solidFill>
                          <a:effectLst/>
                          <a:latin typeface="Times New Roman" panose="02020603050405020304" pitchFamily="18" charset="0"/>
                          <a:cs typeface="Times New Roman" panose="02020603050405020304" pitchFamily="18" charset="0"/>
                        </a:rPr>
                        <a:t>Yüksek</a:t>
                      </a:r>
                      <a:endParaRPr lang="tr-TR" sz="1000" b="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000" b="0" kern="100">
                          <a:solidFill>
                            <a:schemeClr val="tx1"/>
                          </a:solidFill>
                          <a:effectLst/>
                          <a:latin typeface="Times New Roman" panose="02020603050405020304" pitchFamily="18" charset="0"/>
                          <a:cs typeface="Times New Roman" panose="02020603050405020304" pitchFamily="18" charset="0"/>
                        </a:rPr>
                        <a:t>78,57</a:t>
                      </a:r>
                      <a:endParaRPr lang="tr-TR"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3020265"/>
                  </a:ext>
                </a:extLst>
              </a:tr>
              <a:tr h="261350">
                <a:tc>
                  <a:txBody>
                    <a:bodyPr/>
                    <a:lstStyle/>
                    <a:p>
                      <a:pPr>
                        <a:lnSpc>
                          <a:spcPct val="115000"/>
                        </a:lnSpc>
                        <a:spcAft>
                          <a:spcPts val="0"/>
                        </a:spcAft>
                      </a:pPr>
                      <a:r>
                        <a:rPr lang="tr-TR" sz="1000" b="1" kern="100" dirty="0">
                          <a:solidFill>
                            <a:schemeClr val="tx1"/>
                          </a:solidFill>
                          <a:effectLst/>
                          <a:latin typeface="Times New Roman" panose="02020603050405020304" pitchFamily="18" charset="0"/>
                          <a:cs typeface="Times New Roman" panose="02020603050405020304" pitchFamily="18" charset="0"/>
                        </a:rPr>
                        <a:t>Darende Bekir Ilıcak Meslek Yüksekokulu</a:t>
                      </a:r>
                      <a:endParaRPr lang="tr-TR" sz="1000" b="1"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68580" marR="68580" marT="0" marB="0" anchor="ctr"/>
                </a:tc>
                <a:tc>
                  <a:txBody>
                    <a:bodyPr/>
                    <a:lstStyle/>
                    <a:p>
                      <a:pPr algn="ctr">
                        <a:spcAft>
                          <a:spcPts val="0"/>
                        </a:spcAft>
                      </a:pPr>
                      <a:r>
                        <a:rPr lang="tr-TR" sz="1000" b="0" dirty="0">
                          <a:solidFill>
                            <a:schemeClr val="tx1"/>
                          </a:solidFill>
                          <a:effectLst/>
                          <a:latin typeface="Times New Roman" panose="02020603050405020304" pitchFamily="18" charset="0"/>
                          <a:cs typeface="Times New Roman" panose="02020603050405020304" pitchFamily="18" charset="0"/>
                        </a:rPr>
                        <a:t>Yüksek</a:t>
                      </a:r>
                    </a:p>
                    <a:p>
                      <a:pPr algn="ctr">
                        <a:spcAft>
                          <a:spcPts val="0"/>
                        </a:spcAft>
                      </a:pPr>
                      <a:r>
                        <a:rPr lang="tr-TR" sz="1000" b="0" dirty="0">
                          <a:solidFill>
                            <a:schemeClr val="tx1"/>
                          </a:solidFill>
                          <a:effectLst/>
                          <a:latin typeface="Times New Roman" panose="02020603050405020304" pitchFamily="18" charset="0"/>
                          <a:cs typeface="Times New Roman" panose="02020603050405020304" pitchFamily="18" charset="0"/>
                        </a:rPr>
                        <a:t>83,33</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Orta</a:t>
                      </a:r>
                      <a:endParaRPr lang="tr-TR" sz="1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71,88</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kern="100">
                          <a:solidFill>
                            <a:schemeClr val="tx1"/>
                          </a:solidFill>
                          <a:effectLst/>
                          <a:latin typeface="Times New Roman" panose="02020603050405020304" pitchFamily="18" charset="0"/>
                          <a:cs typeface="Times New Roman" panose="02020603050405020304" pitchFamily="18" charset="0"/>
                        </a:rPr>
                        <a:t>Orta</a:t>
                      </a:r>
                      <a:endParaRPr lang="tr-TR" sz="1000" b="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000" b="0" kern="100">
                          <a:solidFill>
                            <a:schemeClr val="tx1"/>
                          </a:solidFill>
                          <a:effectLst/>
                          <a:latin typeface="Times New Roman" panose="02020603050405020304" pitchFamily="18" charset="0"/>
                          <a:cs typeface="Times New Roman" panose="02020603050405020304" pitchFamily="18" charset="0"/>
                        </a:rPr>
                        <a:t>75,00</a:t>
                      </a:r>
                      <a:endParaRPr lang="tr-TR"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kern="100">
                          <a:solidFill>
                            <a:schemeClr val="tx1"/>
                          </a:solidFill>
                          <a:effectLst/>
                          <a:latin typeface="Times New Roman" panose="02020603050405020304" pitchFamily="18" charset="0"/>
                          <a:cs typeface="Times New Roman" panose="02020603050405020304" pitchFamily="18" charset="0"/>
                        </a:rPr>
                        <a:t>Orta</a:t>
                      </a:r>
                      <a:endParaRPr lang="tr-TR" sz="1000" b="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000" b="0" kern="100">
                          <a:solidFill>
                            <a:schemeClr val="tx1"/>
                          </a:solidFill>
                          <a:effectLst/>
                          <a:latin typeface="Times New Roman" panose="02020603050405020304" pitchFamily="18" charset="0"/>
                          <a:cs typeface="Times New Roman" panose="02020603050405020304" pitchFamily="18" charset="0"/>
                        </a:rPr>
                        <a:t>72,73</a:t>
                      </a:r>
                      <a:endParaRPr lang="tr-TR"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kern="100">
                          <a:solidFill>
                            <a:schemeClr val="tx1"/>
                          </a:solidFill>
                          <a:effectLst/>
                          <a:latin typeface="Times New Roman" panose="02020603050405020304" pitchFamily="18" charset="0"/>
                          <a:cs typeface="Times New Roman" panose="02020603050405020304" pitchFamily="18" charset="0"/>
                        </a:rPr>
                        <a:t>Çok Yüksek</a:t>
                      </a:r>
                      <a:endParaRPr lang="tr-TR" sz="1000" b="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000" b="0" kern="100">
                          <a:solidFill>
                            <a:schemeClr val="tx1"/>
                          </a:solidFill>
                          <a:effectLst/>
                          <a:latin typeface="Times New Roman" panose="02020603050405020304" pitchFamily="18" charset="0"/>
                          <a:cs typeface="Times New Roman" panose="02020603050405020304" pitchFamily="18" charset="0"/>
                        </a:rPr>
                        <a:t>100</a:t>
                      </a:r>
                      <a:endParaRPr lang="tr-TR"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0312812"/>
                  </a:ext>
                </a:extLst>
              </a:tr>
              <a:tr h="223874">
                <a:tc>
                  <a:txBody>
                    <a:bodyPr/>
                    <a:lstStyle/>
                    <a:p>
                      <a:pPr>
                        <a:lnSpc>
                          <a:spcPct val="115000"/>
                        </a:lnSpc>
                        <a:spcAft>
                          <a:spcPts val="0"/>
                        </a:spcAft>
                      </a:pPr>
                      <a:r>
                        <a:rPr lang="tr-TR" sz="1000" b="1" kern="100" dirty="0">
                          <a:solidFill>
                            <a:schemeClr val="tx1"/>
                          </a:solidFill>
                          <a:effectLst/>
                          <a:latin typeface="Times New Roman" panose="02020603050405020304" pitchFamily="18" charset="0"/>
                          <a:cs typeface="Times New Roman" panose="02020603050405020304" pitchFamily="18" charset="0"/>
                        </a:rPr>
                        <a:t>Doğanşehir Vahap Küçük Meslek Yüksekokulu</a:t>
                      </a:r>
                      <a:endParaRPr lang="tr-TR" sz="1000" b="1"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68580" marR="68580" marT="0" marB="0" anchor="ctr"/>
                </a:tc>
                <a:tc>
                  <a:txBody>
                    <a:bodyPr/>
                    <a:lstStyle/>
                    <a:p>
                      <a:pPr algn="ctr">
                        <a:spcAft>
                          <a:spcPts val="0"/>
                        </a:spcAft>
                      </a:pPr>
                      <a:r>
                        <a:rPr lang="tr-TR" sz="1000" b="0" dirty="0">
                          <a:solidFill>
                            <a:schemeClr val="tx1"/>
                          </a:solidFill>
                          <a:effectLst/>
                          <a:latin typeface="Times New Roman" panose="02020603050405020304" pitchFamily="18" charset="0"/>
                          <a:cs typeface="Times New Roman" panose="02020603050405020304" pitchFamily="18" charset="0"/>
                        </a:rPr>
                        <a:t>Yüksek</a:t>
                      </a:r>
                    </a:p>
                    <a:p>
                      <a:pPr algn="ctr">
                        <a:spcAft>
                          <a:spcPts val="0"/>
                        </a:spcAft>
                      </a:pPr>
                      <a:r>
                        <a:rPr lang="tr-TR" sz="1000" b="0" dirty="0">
                          <a:solidFill>
                            <a:schemeClr val="tx1"/>
                          </a:solidFill>
                          <a:effectLst/>
                          <a:latin typeface="Times New Roman" panose="02020603050405020304" pitchFamily="18" charset="0"/>
                          <a:cs typeface="Times New Roman" panose="02020603050405020304" pitchFamily="18" charset="0"/>
                        </a:rPr>
                        <a:t>81,25</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Orta</a:t>
                      </a:r>
                      <a:endParaRPr lang="tr-TR" sz="1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62,50</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kern="100">
                          <a:solidFill>
                            <a:schemeClr val="tx1"/>
                          </a:solidFill>
                          <a:effectLst/>
                          <a:latin typeface="Times New Roman" panose="02020603050405020304" pitchFamily="18" charset="0"/>
                          <a:cs typeface="Times New Roman" panose="02020603050405020304" pitchFamily="18" charset="0"/>
                        </a:rPr>
                        <a:t>Orta</a:t>
                      </a:r>
                      <a:endParaRPr lang="tr-TR" sz="1000" b="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000" b="0" kern="100">
                          <a:solidFill>
                            <a:schemeClr val="tx1"/>
                          </a:solidFill>
                          <a:effectLst/>
                          <a:latin typeface="Times New Roman" panose="02020603050405020304" pitchFamily="18" charset="0"/>
                          <a:cs typeface="Times New Roman" panose="02020603050405020304" pitchFamily="18" charset="0"/>
                        </a:rPr>
                        <a:t>70,83</a:t>
                      </a:r>
                      <a:endParaRPr lang="tr-TR"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a:solidFill>
                            <a:schemeClr val="tx1"/>
                          </a:solidFill>
                          <a:effectLst/>
                          <a:latin typeface="Times New Roman" panose="02020603050405020304" pitchFamily="18" charset="0"/>
                          <a:cs typeface="Times New Roman" panose="02020603050405020304" pitchFamily="18" charset="0"/>
                        </a:rPr>
                        <a:t>Çok Yüksek</a:t>
                      </a:r>
                    </a:p>
                    <a:p>
                      <a:pPr algn="ctr">
                        <a:spcAft>
                          <a:spcPts val="0"/>
                        </a:spcAft>
                      </a:pPr>
                      <a:r>
                        <a:rPr lang="tr-TR" sz="1000" b="0">
                          <a:solidFill>
                            <a:schemeClr val="tx1"/>
                          </a:solidFill>
                          <a:effectLst/>
                          <a:latin typeface="Times New Roman" panose="02020603050405020304" pitchFamily="18" charset="0"/>
                          <a:cs typeface="Times New Roman" panose="02020603050405020304" pitchFamily="18" charset="0"/>
                        </a:rPr>
                        <a:t>100</a:t>
                      </a:r>
                      <a:endParaRPr lang="tr-TR"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a:solidFill>
                            <a:schemeClr val="tx1"/>
                          </a:solidFill>
                          <a:effectLst/>
                          <a:latin typeface="Times New Roman" panose="02020603050405020304" pitchFamily="18" charset="0"/>
                          <a:cs typeface="Times New Roman" panose="02020603050405020304" pitchFamily="18" charset="0"/>
                        </a:rPr>
                        <a:t>Çok Yüksek</a:t>
                      </a:r>
                    </a:p>
                    <a:p>
                      <a:pPr algn="ctr">
                        <a:spcAft>
                          <a:spcPts val="0"/>
                        </a:spcAft>
                      </a:pPr>
                      <a:r>
                        <a:rPr lang="tr-TR" sz="1000" b="0">
                          <a:solidFill>
                            <a:schemeClr val="tx1"/>
                          </a:solidFill>
                          <a:effectLst/>
                          <a:latin typeface="Times New Roman" panose="02020603050405020304" pitchFamily="18" charset="0"/>
                          <a:cs typeface="Times New Roman" panose="02020603050405020304" pitchFamily="18" charset="0"/>
                        </a:rPr>
                        <a:t>100</a:t>
                      </a:r>
                      <a:endParaRPr lang="tr-TR"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5912445"/>
                  </a:ext>
                </a:extLst>
              </a:tr>
              <a:tr h="261350">
                <a:tc>
                  <a:txBody>
                    <a:bodyPr/>
                    <a:lstStyle/>
                    <a:p>
                      <a:pPr>
                        <a:lnSpc>
                          <a:spcPct val="115000"/>
                        </a:lnSpc>
                        <a:spcAft>
                          <a:spcPts val="0"/>
                        </a:spcAft>
                      </a:pPr>
                      <a:r>
                        <a:rPr lang="tr-TR" sz="1000" b="1" kern="100" dirty="0">
                          <a:solidFill>
                            <a:schemeClr val="tx1"/>
                          </a:solidFill>
                          <a:effectLst/>
                          <a:latin typeface="Times New Roman" panose="02020603050405020304" pitchFamily="18" charset="0"/>
                          <a:cs typeface="Times New Roman" panose="02020603050405020304" pitchFamily="18" charset="0"/>
                        </a:rPr>
                        <a:t>Hekimhan Mehmet Emin Sungur Meslek</a:t>
                      </a:r>
                      <a:endParaRPr lang="tr-TR" sz="1000" b="1"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0"/>
                        </a:spcAft>
                      </a:pPr>
                      <a:r>
                        <a:rPr lang="tr-TR" sz="1000" b="1" kern="100" dirty="0">
                          <a:solidFill>
                            <a:schemeClr val="tx1"/>
                          </a:solidFill>
                          <a:effectLst/>
                          <a:latin typeface="Times New Roman" panose="02020603050405020304" pitchFamily="18" charset="0"/>
                          <a:cs typeface="Times New Roman" panose="02020603050405020304" pitchFamily="18" charset="0"/>
                        </a:rPr>
                        <a:t>Yüksekokulu</a:t>
                      </a:r>
                      <a:endParaRPr lang="tr-TR" sz="1000" b="1"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68580" marR="68580" marT="0" marB="0" anchor="ctr"/>
                </a:tc>
                <a:tc>
                  <a:txBody>
                    <a:bodyPr/>
                    <a:lstStyle/>
                    <a:p>
                      <a:pPr algn="ctr">
                        <a:spcAft>
                          <a:spcPts val="0"/>
                        </a:spcAft>
                      </a:pPr>
                      <a:r>
                        <a:rPr lang="tr-TR" sz="1000" b="0">
                          <a:solidFill>
                            <a:schemeClr val="tx1"/>
                          </a:solidFill>
                          <a:effectLst/>
                          <a:latin typeface="Times New Roman" panose="02020603050405020304" pitchFamily="18" charset="0"/>
                          <a:cs typeface="Times New Roman" panose="02020603050405020304" pitchFamily="18" charset="0"/>
                        </a:rPr>
                        <a:t>Yüksek</a:t>
                      </a:r>
                    </a:p>
                    <a:p>
                      <a:pPr algn="ctr">
                        <a:spcAft>
                          <a:spcPts val="0"/>
                        </a:spcAft>
                      </a:pPr>
                      <a:r>
                        <a:rPr lang="tr-TR" sz="1000" b="0">
                          <a:solidFill>
                            <a:schemeClr val="tx1"/>
                          </a:solidFill>
                          <a:effectLst/>
                          <a:latin typeface="Times New Roman" panose="02020603050405020304" pitchFamily="18" charset="0"/>
                          <a:cs typeface="Times New Roman" panose="02020603050405020304" pitchFamily="18" charset="0"/>
                        </a:rPr>
                        <a:t>87,50</a:t>
                      </a:r>
                      <a:endParaRPr lang="tr-TR"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Yüksek</a:t>
                      </a:r>
                      <a:endParaRPr lang="tr-TR" sz="1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81,25</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Yüksek</a:t>
                      </a:r>
                      <a:endParaRPr lang="tr-TR" sz="1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87,50</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kern="100">
                          <a:solidFill>
                            <a:schemeClr val="tx1"/>
                          </a:solidFill>
                          <a:effectLst/>
                          <a:latin typeface="Times New Roman" panose="02020603050405020304" pitchFamily="18" charset="0"/>
                          <a:cs typeface="Times New Roman" panose="02020603050405020304" pitchFamily="18" charset="0"/>
                        </a:rPr>
                        <a:t>Yüksek</a:t>
                      </a:r>
                      <a:endParaRPr lang="tr-TR" sz="1000" b="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000" b="0" kern="100">
                          <a:solidFill>
                            <a:schemeClr val="tx1"/>
                          </a:solidFill>
                          <a:effectLst/>
                          <a:latin typeface="Times New Roman" panose="02020603050405020304" pitchFamily="18" charset="0"/>
                          <a:cs typeface="Times New Roman" panose="02020603050405020304" pitchFamily="18" charset="0"/>
                        </a:rPr>
                        <a:t>81,82</a:t>
                      </a:r>
                      <a:endParaRPr lang="tr-TR"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a:solidFill>
                            <a:schemeClr val="tx1"/>
                          </a:solidFill>
                          <a:effectLst/>
                          <a:latin typeface="Times New Roman" panose="02020603050405020304" pitchFamily="18" charset="0"/>
                          <a:cs typeface="Times New Roman" panose="02020603050405020304" pitchFamily="18" charset="0"/>
                        </a:rPr>
                        <a:t>Çok Yüksek</a:t>
                      </a:r>
                    </a:p>
                    <a:p>
                      <a:pPr algn="ctr">
                        <a:spcAft>
                          <a:spcPts val="0"/>
                        </a:spcAft>
                      </a:pPr>
                      <a:r>
                        <a:rPr lang="tr-TR" sz="1000" b="0">
                          <a:solidFill>
                            <a:schemeClr val="tx1"/>
                          </a:solidFill>
                          <a:effectLst/>
                          <a:latin typeface="Times New Roman" panose="02020603050405020304" pitchFamily="18" charset="0"/>
                          <a:cs typeface="Times New Roman" panose="02020603050405020304" pitchFamily="18" charset="0"/>
                        </a:rPr>
                        <a:t>100</a:t>
                      </a:r>
                      <a:endParaRPr lang="tr-TR"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4149277"/>
                  </a:ext>
                </a:extLst>
              </a:tr>
              <a:tr h="223874">
                <a:tc>
                  <a:txBody>
                    <a:bodyPr/>
                    <a:lstStyle/>
                    <a:p>
                      <a:pPr>
                        <a:lnSpc>
                          <a:spcPct val="115000"/>
                        </a:lnSpc>
                        <a:spcAft>
                          <a:spcPts val="0"/>
                        </a:spcAft>
                      </a:pPr>
                      <a:r>
                        <a:rPr lang="tr-TR" sz="1000" b="1" kern="100" dirty="0">
                          <a:solidFill>
                            <a:schemeClr val="tx1"/>
                          </a:solidFill>
                          <a:effectLst/>
                          <a:latin typeface="Times New Roman" panose="02020603050405020304" pitchFamily="18" charset="0"/>
                          <a:cs typeface="Times New Roman" panose="02020603050405020304" pitchFamily="18" charset="0"/>
                        </a:rPr>
                        <a:t>Kale Turizm ve Otel İşletmeciliği Meslek Yüksekokulu</a:t>
                      </a:r>
                      <a:endParaRPr lang="tr-TR" sz="1000" b="1"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68580" marR="68580" marT="0" marB="0" anchor="ctr"/>
                </a:tc>
                <a:tc>
                  <a:txBody>
                    <a:bodyPr/>
                    <a:lstStyle/>
                    <a:p>
                      <a:pPr algn="ctr">
                        <a:spcAft>
                          <a:spcPts val="0"/>
                        </a:spcAft>
                      </a:pPr>
                      <a:r>
                        <a:rPr lang="tr-TR" sz="1000" b="0">
                          <a:solidFill>
                            <a:schemeClr val="tx1"/>
                          </a:solidFill>
                          <a:effectLst/>
                          <a:latin typeface="Times New Roman" panose="02020603050405020304" pitchFamily="18" charset="0"/>
                          <a:cs typeface="Times New Roman" panose="02020603050405020304" pitchFamily="18" charset="0"/>
                        </a:rPr>
                        <a:t>Orta</a:t>
                      </a:r>
                    </a:p>
                    <a:p>
                      <a:pPr algn="ctr">
                        <a:spcAft>
                          <a:spcPts val="0"/>
                        </a:spcAft>
                      </a:pPr>
                      <a:r>
                        <a:rPr lang="tr-TR" sz="1000" b="0">
                          <a:solidFill>
                            <a:schemeClr val="tx1"/>
                          </a:solidFill>
                          <a:effectLst/>
                          <a:latin typeface="Times New Roman" panose="02020603050405020304" pitchFamily="18" charset="0"/>
                          <a:cs typeface="Times New Roman" panose="02020603050405020304" pitchFamily="18" charset="0"/>
                        </a:rPr>
                        <a:t>75,00</a:t>
                      </a:r>
                      <a:endParaRPr lang="tr-TR"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Yüksek</a:t>
                      </a:r>
                      <a:endParaRPr lang="tr-TR" sz="1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78,13</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Orta</a:t>
                      </a:r>
                      <a:endParaRPr lang="tr-TR" sz="1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66,67</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Yüksek</a:t>
                      </a:r>
                      <a:endParaRPr lang="tr-TR" sz="1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81,82</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Orta</a:t>
                      </a:r>
                      <a:endParaRPr lang="tr-TR" sz="1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71,43</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3885731"/>
                  </a:ext>
                </a:extLst>
              </a:tr>
              <a:tr h="223874">
                <a:tc>
                  <a:txBody>
                    <a:bodyPr/>
                    <a:lstStyle/>
                    <a:p>
                      <a:pPr>
                        <a:lnSpc>
                          <a:spcPct val="115000"/>
                        </a:lnSpc>
                        <a:spcAft>
                          <a:spcPts val="0"/>
                        </a:spcAft>
                      </a:pPr>
                      <a:r>
                        <a:rPr lang="tr-TR" sz="1000" b="1" kern="100" dirty="0">
                          <a:solidFill>
                            <a:schemeClr val="tx1"/>
                          </a:solidFill>
                          <a:effectLst/>
                          <a:latin typeface="Times New Roman" panose="02020603050405020304" pitchFamily="18" charset="0"/>
                          <a:cs typeface="Times New Roman" panose="02020603050405020304" pitchFamily="18" charset="0"/>
                        </a:rPr>
                        <a:t>Sağlık Hizmetleri Meslek Yüksekokulu</a:t>
                      </a:r>
                      <a:endParaRPr lang="tr-TR" sz="1000" b="1"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68580" marR="68580" marT="0" marB="0" anchor="ctr"/>
                </a:tc>
                <a:tc>
                  <a:txBody>
                    <a:bodyPr/>
                    <a:lstStyle/>
                    <a:p>
                      <a:pPr algn="ctr">
                        <a:spcAft>
                          <a:spcPts val="0"/>
                        </a:spcAft>
                      </a:pPr>
                      <a:r>
                        <a:rPr lang="tr-TR" sz="1000" b="0" kern="100">
                          <a:solidFill>
                            <a:schemeClr val="tx1"/>
                          </a:solidFill>
                          <a:effectLst/>
                          <a:latin typeface="Times New Roman" panose="02020603050405020304" pitchFamily="18" charset="0"/>
                          <a:cs typeface="Times New Roman" panose="02020603050405020304" pitchFamily="18" charset="0"/>
                        </a:rPr>
                        <a:t>Orta</a:t>
                      </a:r>
                      <a:endParaRPr lang="tr-TR" sz="1000" b="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000" b="0" kern="100">
                          <a:solidFill>
                            <a:schemeClr val="tx1"/>
                          </a:solidFill>
                          <a:effectLst/>
                          <a:latin typeface="Times New Roman" panose="02020603050405020304" pitchFamily="18" charset="0"/>
                          <a:cs typeface="Times New Roman" panose="02020603050405020304" pitchFamily="18" charset="0"/>
                        </a:rPr>
                        <a:t>62,50</a:t>
                      </a:r>
                      <a:endParaRPr lang="tr-TR"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kern="100">
                          <a:solidFill>
                            <a:schemeClr val="tx1"/>
                          </a:solidFill>
                          <a:effectLst/>
                          <a:latin typeface="Times New Roman" panose="02020603050405020304" pitchFamily="18" charset="0"/>
                          <a:cs typeface="Times New Roman" panose="02020603050405020304" pitchFamily="18" charset="0"/>
                        </a:rPr>
                        <a:t>Orta</a:t>
                      </a:r>
                      <a:endParaRPr lang="tr-TR" sz="1000" b="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000" b="0" kern="100">
                          <a:solidFill>
                            <a:schemeClr val="tx1"/>
                          </a:solidFill>
                          <a:effectLst/>
                          <a:latin typeface="Times New Roman" panose="02020603050405020304" pitchFamily="18" charset="0"/>
                          <a:cs typeface="Times New Roman" panose="02020603050405020304" pitchFamily="18" charset="0"/>
                        </a:rPr>
                        <a:t>56,25</a:t>
                      </a:r>
                      <a:endParaRPr lang="tr-TR"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Orta</a:t>
                      </a:r>
                      <a:endParaRPr lang="tr-TR" sz="1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62,50</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Orta</a:t>
                      </a:r>
                      <a:endParaRPr lang="tr-TR" sz="1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68,18</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Orta</a:t>
                      </a:r>
                      <a:endParaRPr lang="tr-TR" sz="1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64,29</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0506779"/>
                  </a:ext>
                </a:extLst>
              </a:tr>
              <a:tr h="299858">
                <a:tc>
                  <a:txBody>
                    <a:bodyPr/>
                    <a:lstStyle/>
                    <a:p>
                      <a:pPr>
                        <a:lnSpc>
                          <a:spcPct val="115000"/>
                        </a:lnSpc>
                        <a:spcAft>
                          <a:spcPts val="0"/>
                        </a:spcAft>
                      </a:pPr>
                      <a:r>
                        <a:rPr lang="tr-TR" sz="1000" b="1" kern="100" dirty="0">
                          <a:solidFill>
                            <a:schemeClr val="tx1"/>
                          </a:solidFill>
                          <a:effectLst/>
                          <a:latin typeface="Times New Roman" panose="02020603050405020304" pitchFamily="18" charset="0"/>
                          <a:cs typeface="Times New Roman" panose="02020603050405020304" pitchFamily="18" charset="0"/>
                        </a:rPr>
                        <a:t>Yeşilyurt Meslek Yüksekokulu</a:t>
                      </a:r>
                      <a:endParaRPr lang="tr-TR" sz="1000" b="1" dirty="0">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endParaRPr>
                    </a:p>
                  </a:txBody>
                  <a:tcPr marL="68580" marR="68580" marT="0" marB="0" anchor="ctr"/>
                </a:tc>
                <a:tc>
                  <a:txBody>
                    <a:bodyPr/>
                    <a:lstStyle/>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Orta</a:t>
                      </a:r>
                      <a:endParaRPr lang="tr-TR" sz="1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72,92</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Düşük</a:t>
                      </a:r>
                      <a:endParaRPr lang="tr-TR" sz="1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34,38</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Düşük</a:t>
                      </a:r>
                      <a:endParaRPr lang="tr-TR" sz="1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50,00</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Orta</a:t>
                      </a:r>
                      <a:endParaRPr lang="tr-TR" sz="1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68,18</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Çok Düşük</a:t>
                      </a:r>
                      <a:endParaRPr lang="tr-TR" sz="1000" b="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tr-TR" sz="1000" b="0" kern="100" dirty="0">
                          <a:solidFill>
                            <a:schemeClr val="tx1"/>
                          </a:solidFill>
                          <a:effectLst/>
                          <a:latin typeface="Times New Roman" panose="02020603050405020304" pitchFamily="18" charset="0"/>
                          <a:cs typeface="Times New Roman" panose="02020603050405020304" pitchFamily="18" charset="0"/>
                        </a:rPr>
                        <a:t>7,14</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3895644"/>
                  </a:ext>
                </a:extLst>
              </a:tr>
              <a:tr h="299858">
                <a:tc>
                  <a:txBody>
                    <a:bodyPr/>
                    <a:lstStyle/>
                    <a:p>
                      <a:pPr>
                        <a:lnSpc>
                          <a:spcPct val="115000"/>
                        </a:lnSpc>
                        <a:spcAft>
                          <a:spcPts val="0"/>
                        </a:spcAft>
                      </a:pPr>
                      <a:r>
                        <a:rPr lang="tr-TR" sz="1000" kern="100" dirty="0">
                          <a:effectLst/>
                        </a:rPr>
                        <a:t>Lisansüstü Eğitim Enstitüsü</a:t>
                      </a:r>
                      <a:endParaRPr lang="tr-TR" sz="1000" dirty="0">
                        <a:effectLst/>
                        <a:latin typeface="Times New Roman" panose="02020603050405020304" pitchFamily="18" charset="0"/>
                        <a:ea typeface="Trebuchet MS" panose="020B0603020202020204" pitchFamily="34" charset="0"/>
                        <a:cs typeface="Times New Roman" panose="02020603050405020304" pitchFamily="18" charset="0"/>
                      </a:endParaRPr>
                    </a:p>
                  </a:txBody>
                  <a:tcPr marL="68580" marR="68580" marT="0" marB="0" anchor="ctr"/>
                </a:tc>
                <a:tc>
                  <a:txBody>
                    <a:bodyPr/>
                    <a:lstStyle/>
                    <a:p>
                      <a:pPr algn="ctr">
                        <a:spcAft>
                          <a:spcPts val="0"/>
                        </a:spcAft>
                      </a:pPr>
                      <a:r>
                        <a:rPr lang="tr-TR" sz="1000" kern="100" dirty="0">
                          <a:effectLst/>
                        </a:rPr>
                        <a:t>Orta</a:t>
                      </a:r>
                      <a:endParaRPr lang="tr-TR" sz="1000" dirty="0">
                        <a:effectLst/>
                      </a:endParaRPr>
                    </a:p>
                    <a:p>
                      <a:pPr algn="ctr">
                        <a:spcAft>
                          <a:spcPts val="0"/>
                        </a:spcAft>
                      </a:pPr>
                      <a:r>
                        <a:rPr lang="tr-TR" sz="1000" kern="100" dirty="0">
                          <a:effectLst/>
                        </a:rPr>
                        <a:t>75,000</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kern="100" dirty="0">
                          <a:effectLst/>
                        </a:rPr>
                        <a:t>Orta</a:t>
                      </a:r>
                      <a:endParaRPr lang="tr-TR" sz="1000" dirty="0">
                        <a:effectLst/>
                      </a:endParaRPr>
                    </a:p>
                    <a:p>
                      <a:pPr algn="ctr">
                        <a:spcAft>
                          <a:spcPts val="0"/>
                        </a:spcAft>
                      </a:pPr>
                      <a:r>
                        <a:rPr lang="tr-TR" sz="1000" kern="100" dirty="0">
                          <a:effectLst/>
                        </a:rPr>
                        <a:t>59,38</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kern="100">
                          <a:effectLst/>
                        </a:rPr>
                        <a:t>Orta</a:t>
                      </a:r>
                      <a:endParaRPr lang="tr-TR" sz="1000">
                        <a:effectLst/>
                      </a:endParaRPr>
                    </a:p>
                    <a:p>
                      <a:pPr algn="ctr">
                        <a:spcAft>
                          <a:spcPts val="0"/>
                        </a:spcAft>
                      </a:pPr>
                      <a:r>
                        <a:rPr lang="tr-TR" sz="1000" kern="100">
                          <a:effectLst/>
                        </a:rPr>
                        <a:t>62,50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kern="100">
                          <a:effectLst/>
                        </a:rPr>
                        <a:t>Orta</a:t>
                      </a:r>
                      <a:endParaRPr lang="tr-TR" sz="1000">
                        <a:effectLst/>
                      </a:endParaRPr>
                    </a:p>
                    <a:p>
                      <a:pPr algn="ctr">
                        <a:spcAft>
                          <a:spcPts val="0"/>
                        </a:spcAft>
                      </a:pPr>
                      <a:r>
                        <a:rPr lang="tr-TR" sz="1000" kern="100">
                          <a:effectLst/>
                        </a:rPr>
                        <a:t>63,64</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a:effectLst/>
                        </a:rPr>
                        <a:t>Çok Yüksek</a:t>
                      </a:r>
                    </a:p>
                    <a:p>
                      <a:pPr algn="ctr">
                        <a:spcAft>
                          <a:spcPts val="0"/>
                        </a:spcAft>
                      </a:pPr>
                      <a:r>
                        <a:rPr lang="tr-TR" sz="1000">
                          <a:effectLst/>
                        </a:rPr>
                        <a:t>100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0454704"/>
                  </a:ext>
                </a:extLst>
              </a:tr>
              <a:tr h="299858">
                <a:tc>
                  <a:txBody>
                    <a:bodyPr/>
                    <a:lstStyle/>
                    <a:p>
                      <a:pPr algn="ctr">
                        <a:spcAft>
                          <a:spcPts val="0"/>
                        </a:spcAft>
                      </a:pPr>
                      <a:r>
                        <a:rPr lang="tr-TR" sz="1000" dirty="0">
                          <a:effectLst/>
                        </a:rPr>
                        <a:t>Genel Ortalama</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dirty="0">
                          <a:effectLst/>
                        </a:rPr>
                        <a:t>Yüksek</a:t>
                      </a:r>
                    </a:p>
                    <a:p>
                      <a:pPr algn="ctr">
                        <a:spcAft>
                          <a:spcPts val="0"/>
                        </a:spcAft>
                      </a:pPr>
                      <a:r>
                        <a:rPr lang="tr-TR" sz="1000" dirty="0">
                          <a:effectLst/>
                        </a:rPr>
                        <a:t>79,09</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dirty="0">
                          <a:effectLst/>
                        </a:rPr>
                        <a:t>Orta</a:t>
                      </a:r>
                    </a:p>
                    <a:p>
                      <a:pPr algn="ctr">
                        <a:spcAft>
                          <a:spcPts val="0"/>
                        </a:spcAft>
                      </a:pPr>
                      <a:r>
                        <a:rPr lang="tr-TR" sz="1000" dirty="0">
                          <a:effectLst/>
                        </a:rPr>
                        <a:t>68,98</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dirty="0">
                          <a:effectLst/>
                        </a:rPr>
                        <a:t>Orta</a:t>
                      </a:r>
                    </a:p>
                    <a:p>
                      <a:pPr algn="ctr">
                        <a:spcAft>
                          <a:spcPts val="0"/>
                        </a:spcAft>
                      </a:pPr>
                      <a:r>
                        <a:rPr lang="tr-TR" sz="1000" dirty="0">
                          <a:effectLst/>
                        </a:rPr>
                        <a:t>72,38</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dirty="0">
                          <a:effectLst/>
                        </a:rPr>
                        <a:t>Yüksek</a:t>
                      </a:r>
                    </a:p>
                    <a:p>
                      <a:pPr algn="ctr">
                        <a:spcAft>
                          <a:spcPts val="0"/>
                        </a:spcAft>
                      </a:pPr>
                      <a:r>
                        <a:rPr lang="tr-TR" sz="1000" dirty="0">
                          <a:effectLst/>
                        </a:rPr>
                        <a:t>78,89</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000" dirty="0">
                          <a:effectLst/>
                        </a:rPr>
                        <a:t>Orta</a:t>
                      </a:r>
                    </a:p>
                    <a:p>
                      <a:pPr algn="ctr">
                        <a:spcAft>
                          <a:spcPts val="0"/>
                        </a:spcAft>
                      </a:pPr>
                      <a:r>
                        <a:rPr lang="tr-TR" sz="1000" dirty="0">
                          <a:effectLst/>
                        </a:rPr>
                        <a:t>75,93</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80590650"/>
                  </a:ext>
                </a:extLst>
              </a:tr>
            </a:tbl>
          </a:graphicData>
        </a:graphic>
      </p:graphicFrame>
    </p:spTree>
    <p:extLst>
      <p:ext uri="{BB962C8B-B14F-4D97-AF65-F5344CB8AC3E}">
        <p14:creationId xmlns:p14="http://schemas.microsoft.com/office/powerpoint/2010/main" val="355927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893610" y="156383"/>
            <a:ext cx="8296275" cy="816206"/>
          </a:xfrm>
        </p:spPr>
        <p:txBody>
          <a:bodyPr rtlCol="0">
            <a:normAutofit/>
          </a:bodyPr>
          <a:lstStyle/>
          <a:p>
            <a:pPr algn="ctr"/>
            <a:r>
              <a:rPr lang="tr-TR" b="1" dirty="0" smtClean="0">
                <a:solidFill>
                  <a:schemeClr val="bg1"/>
                </a:solidFill>
              </a:rPr>
              <a:t>SONUÇ</a:t>
            </a:r>
            <a:endParaRPr lang="tr-TR" b="1" dirty="0">
              <a:solidFill>
                <a:schemeClr val="bg1"/>
              </a:solidFill>
            </a:endParaRPr>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5925" y="561975"/>
            <a:ext cx="10477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yagram 5"/>
          <p:cNvGraphicFramePr/>
          <p:nvPr>
            <p:extLst>
              <p:ext uri="{D42A27DB-BD31-4B8C-83A1-F6EECF244321}">
                <p14:modId xmlns:p14="http://schemas.microsoft.com/office/powerpoint/2010/main" val="1345809530"/>
              </p:ext>
            </p:extLst>
          </p:nvPr>
        </p:nvGraphicFramePr>
        <p:xfrm>
          <a:off x="2608824" y="143933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911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09724" y="3267081"/>
            <a:ext cx="10071099" cy="1684150"/>
          </a:xfrm>
        </p:spPr>
        <p:txBody>
          <a:bodyPr rtlCol="0"/>
          <a:lstStyle/>
          <a:p>
            <a:pPr algn="ctr"/>
            <a:r>
              <a:rPr lang="tr-TR" dirty="0"/>
              <a:t>TEŞEKKÜR EDERİZ</a:t>
            </a:r>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4975" y="685800"/>
            <a:ext cx="10477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Tamamlanan Projeler | YAZILIM TEKNOLOJİLERİ ARAŞTIRMA ENSTİTÜSÜ"/>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Tamamlanan Projeler | YAZILIM TEKNOLOJİLERİ ARAŞTIRMA ENSTİTÜSÜ"/>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85610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5925" y="676275"/>
            <a:ext cx="10477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3135960" y="154232"/>
            <a:ext cx="8478982" cy="461665"/>
          </a:xfrm>
          <a:prstGeom prst="rect">
            <a:avLst/>
          </a:prstGeom>
          <a:noFill/>
        </p:spPr>
        <p:txBody>
          <a:bodyPr wrap="square" rtlCol="0">
            <a:spAutoFit/>
          </a:bodyPr>
          <a:lstStyle/>
          <a:p>
            <a:pPr lvl="0" algn="ctr"/>
            <a:r>
              <a:rPr lang="tr-TR" sz="2400" dirty="0" smtClean="0">
                <a:solidFill>
                  <a:schemeClr val="bg1"/>
                </a:solidFill>
                <a:latin typeface="Times New Roman" panose="02020603050405020304" pitchFamily="18" charset="0"/>
                <a:cs typeface="Times New Roman" panose="02020603050405020304" pitchFamily="18" charset="0"/>
              </a:rPr>
              <a:t>İÇ KONTROL/KYS MEVZUATI</a:t>
            </a:r>
            <a:endParaRPr lang="tr-TR" sz="2400" dirty="0">
              <a:solidFill>
                <a:schemeClr val="bg1"/>
              </a:solidFill>
            </a:endParaRPr>
          </a:p>
        </p:txBody>
      </p:sp>
      <p:pic>
        <p:nvPicPr>
          <p:cNvPr id="5" name="Resim 4"/>
          <p:cNvPicPr>
            <a:picLocks noChangeAspect="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saturation sat="66000"/>
                    </a14:imgEffect>
                  </a14:imgLayer>
                </a14:imgProps>
              </a:ext>
            </a:extLst>
          </a:blip>
          <a:stretch>
            <a:fillRect/>
          </a:stretch>
        </p:blipFill>
        <p:spPr>
          <a:xfrm>
            <a:off x="3982063" y="1329008"/>
            <a:ext cx="6755871" cy="4126739"/>
          </a:xfrm>
          <a:prstGeom prst="rect">
            <a:avLst/>
          </a:prstGeom>
        </p:spPr>
      </p:pic>
    </p:spTree>
    <p:extLst>
      <p:ext uri="{BB962C8B-B14F-4D97-AF65-F5344CB8AC3E}">
        <p14:creationId xmlns:p14="http://schemas.microsoft.com/office/powerpoint/2010/main" val="234289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5925" y="676275"/>
            <a:ext cx="10477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3135960" y="214610"/>
            <a:ext cx="8478982" cy="461665"/>
          </a:xfrm>
          <a:prstGeom prst="rect">
            <a:avLst/>
          </a:prstGeom>
          <a:noFill/>
        </p:spPr>
        <p:txBody>
          <a:bodyPr wrap="square" rtlCol="0">
            <a:spAutoFit/>
          </a:bodyPr>
          <a:lstStyle/>
          <a:p>
            <a:pPr lvl="0" algn="ctr"/>
            <a:r>
              <a:rPr lang="tr-TR" sz="2400" dirty="0" smtClean="0">
                <a:solidFill>
                  <a:schemeClr val="bg1"/>
                </a:solidFill>
                <a:latin typeface="Times New Roman" panose="02020603050405020304" pitchFamily="18" charset="0"/>
                <a:cs typeface="Times New Roman" panose="02020603050405020304" pitchFamily="18" charset="0"/>
              </a:rPr>
              <a:t>İÇ KONTROL STANDARTLARI</a:t>
            </a:r>
            <a:endParaRPr lang="tr-TR" sz="2400" dirty="0">
              <a:solidFill>
                <a:schemeClr val="bg1"/>
              </a:solidFill>
            </a:endParaRPr>
          </a:p>
        </p:txBody>
      </p:sp>
      <p:graphicFrame>
        <p:nvGraphicFramePr>
          <p:cNvPr id="6" name="Diyagram 5"/>
          <p:cNvGraphicFramePr/>
          <p:nvPr>
            <p:extLst>
              <p:ext uri="{D42A27DB-BD31-4B8C-83A1-F6EECF244321}">
                <p14:modId xmlns:p14="http://schemas.microsoft.com/office/powerpoint/2010/main" val="3457923279"/>
              </p:ext>
            </p:extLst>
          </p:nvPr>
        </p:nvGraphicFramePr>
        <p:xfrm>
          <a:off x="3135960" y="1200150"/>
          <a:ext cx="8056810" cy="41535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94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5925" y="676275"/>
            <a:ext cx="10477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3276344" y="1262360"/>
            <a:ext cx="7746543" cy="923330"/>
          </a:xfrm>
          <a:prstGeom prst="rect">
            <a:avLst/>
          </a:prstGeom>
          <a:noFill/>
        </p:spPr>
        <p:txBody>
          <a:bodyPr wrap="square" rtlCol="0">
            <a:spAutoFit/>
          </a:bodyPr>
          <a:lstStyle/>
          <a:p>
            <a:r>
              <a:rPr lang="tr-TR" dirty="0"/>
              <a:t>İç Kontrol Sistemi Soru formunda toplam 70 soru yer almaktadır. İç Kontrol Sistemi soru sayılarının iç kontrol standartlarına göre puan dağılımı aşağıdaki tabloda yer almaktadır.</a:t>
            </a:r>
            <a:endParaRPr lang="tr-TR" b="1" dirty="0"/>
          </a:p>
        </p:txBody>
      </p:sp>
      <p:grpSp>
        <p:nvGrpSpPr>
          <p:cNvPr id="7" name="Grup 6"/>
          <p:cNvGrpSpPr/>
          <p:nvPr/>
        </p:nvGrpSpPr>
        <p:grpSpPr>
          <a:xfrm>
            <a:off x="3787324" y="0"/>
            <a:ext cx="5966563" cy="914399"/>
            <a:chOff x="7101180" y="0"/>
            <a:chExt cx="2533108" cy="914399"/>
          </a:xfrm>
        </p:grpSpPr>
        <p:sp>
          <p:nvSpPr>
            <p:cNvPr id="8" name="Yuvarlatılmış Dikdörtgen 7"/>
            <p:cNvSpPr/>
            <p:nvPr/>
          </p:nvSpPr>
          <p:spPr>
            <a:xfrm>
              <a:off x="7101180" y="0"/>
              <a:ext cx="2533108" cy="914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Yuvarlatılmış Dikdörtgen 4"/>
            <p:cNvSpPr txBox="1"/>
            <p:nvPr/>
          </p:nvSpPr>
          <p:spPr>
            <a:xfrm>
              <a:off x="7127962" y="26782"/>
              <a:ext cx="2479544" cy="860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smtClean="0"/>
                <a:t>İç Kontrol Sistemi Soru Formu Bileşenleri Soru Dağılımı</a:t>
              </a:r>
              <a:endParaRPr lang="tr-TR" sz="1800" kern="1200"/>
            </a:p>
          </p:txBody>
        </p:sp>
      </p:grpSp>
      <p:graphicFrame>
        <p:nvGraphicFramePr>
          <p:cNvPr id="10" name="Tablo 9"/>
          <p:cNvGraphicFramePr>
            <a:graphicFrameLocks noGrp="1"/>
          </p:cNvGraphicFramePr>
          <p:nvPr>
            <p:extLst>
              <p:ext uri="{D42A27DB-BD31-4B8C-83A1-F6EECF244321}">
                <p14:modId xmlns:p14="http://schemas.microsoft.com/office/powerpoint/2010/main" val="224073215"/>
              </p:ext>
            </p:extLst>
          </p:nvPr>
        </p:nvGraphicFramePr>
        <p:xfrm>
          <a:off x="2898926" y="2314576"/>
          <a:ext cx="8861612" cy="2914741"/>
        </p:xfrm>
        <a:graphic>
          <a:graphicData uri="http://schemas.openxmlformats.org/drawingml/2006/table">
            <a:tbl>
              <a:tblPr firstRow="1" firstCol="1" lastRow="1" lastCol="1" bandRow="1" bandCol="1">
                <a:tableStyleId>{21E4AEA4-8DFA-4A89-87EB-49C32662AFE0}</a:tableStyleId>
              </a:tblPr>
              <a:tblGrid>
                <a:gridCol w="1567083">
                  <a:extLst>
                    <a:ext uri="{9D8B030D-6E8A-4147-A177-3AD203B41FA5}">
                      <a16:colId xmlns:a16="http://schemas.microsoft.com/office/drawing/2014/main" val="555964959"/>
                    </a:ext>
                  </a:extLst>
                </a:gridCol>
                <a:gridCol w="1251484">
                  <a:extLst>
                    <a:ext uri="{9D8B030D-6E8A-4147-A177-3AD203B41FA5}">
                      <a16:colId xmlns:a16="http://schemas.microsoft.com/office/drawing/2014/main" val="3130683323"/>
                    </a:ext>
                  </a:extLst>
                </a:gridCol>
                <a:gridCol w="1503566">
                  <a:extLst>
                    <a:ext uri="{9D8B030D-6E8A-4147-A177-3AD203B41FA5}">
                      <a16:colId xmlns:a16="http://schemas.microsoft.com/office/drawing/2014/main" val="141268623"/>
                    </a:ext>
                  </a:extLst>
                </a:gridCol>
                <a:gridCol w="1313015">
                  <a:extLst>
                    <a:ext uri="{9D8B030D-6E8A-4147-A177-3AD203B41FA5}">
                      <a16:colId xmlns:a16="http://schemas.microsoft.com/office/drawing/2014/main" val="1308318921"/>
                    </a:ext>
                  </a:extLst>
                </a:gridCol>
                <a:gridCol w="1220717">
                  <a:extLst>
                    <a:ext uri="{9D8B030D-6E8A-4147-A177-3AD203B41FA5}">
                      <a16:colId xmlns:a16="http://schemas.microsoft.com/office/drawing/2014/main" val="3253262475"/>
                    </a:ext>
                  </a:extLst>
                </a:gridCol>
                <a:gridCol w="887253">
                  <a:extLst>
                    <a:ext uri="{9D8B030D-6E8A-4147-A177-3AD203B41FA5}">
                      <a16:colId xmlns:a16="http://schemas.microsoft.com/office/drawing/2014/main" val="413106444"/>
                    </a:ext>
                  </a:extLst>
                </a:gridCol>
                <a:gridCol w="1118494">
                  <a:extLst>
                    <a:ext uri="{9D8B030D-6E8A-4147-A177-3AD203B41FA5}">
                      <a16:colId xmlns:a16="http://schemas.microsoft.com/office/drawing/2014/main" val="1824243645"/>
                    </a:ext>
                  </a:extLst>
                </a:gridCol>
              </a:tblGrid>
              <a:tr h="1790605">
                <a:tc>
                  <a:txBody>
                    <a:bodyPr/>
                    <a:lstStyle/>
                    <a:p>
                      <a:pPr algn="ctr">
                        <a:lnSpc>
                          <a:spcPct val="115000"/>
                        </a:lnSpc>
                        <a:spcAft>
                          <a:spcPts val="0"/>
                        </a:spcAft>
                      </a:pPr>
                      <a:r>
                        <a:rPr lang="tr-TR" sz="1100">
                          <a:effectLst/>
                        </a:rPr>
                        <a:t>İç Kontrol Sistemi Soru Formu</a:t>
                      </a:r>
                      <a:endParaRPr lang="tr-TR" sz="1100">
                        <a:effectLst/>
                        <a:latin typeface="Causten"/>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tr-TR" sz="1100">
                          <a:effectLst/>
                        </a:rPr>
                        <a:t>Kontrol Ortamı</a:t>
                      </a:r>
                      <a:endParaRPr lang="tr-TR" sz="1100">
                        <a:effectLst/>
                        <a:latin typeface="Causten"/>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tr-TR" sz="1100" dirty="0">
                          <a:effectLst/>
                        </a:rPr>
                        <a:t>Risk Değerlendirme</a:t>
                      </a:r>
                      <a:endParaRPr lang="tr-TR" sz="1100" dirty="0">
                        <a:effectLst/>
                        <a:latin typeface="Causten"/>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tr-TR" sz="1100" dirty="0">
                          <a:effectLst/>
                        </a:rPr>
                        <a:t>Kontrol Faaliyetleri</a:t>
                      </a:r>
                      <a:endParaRPr lang="tr-TR" sz="1100" dirty="0">
                        <a:effectLst/>
                        <a:latin typeface="Causten"/>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tr-TR" sz="1100">
                          <a:effectLst/>
                        </a:rPr>
                        <a:t>Bilgi ve İletişim</a:t>
                      </a:r>
                      <a:endParaRPr lang="tr-TR" sz="1100">
                        <a:effectLst/>
                        <a:latin typeface="Causten"/>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tr-TR" sz="1100">
                          <a:effectLst/>
                        </a:rPr>
                        <a:t>İzleme</a:t>
                      </a:r>
                      <a:endParaRPr lang="tr-TR" sz="1100">
                        <a:effectLst/>
                        <a:latin typeface="Causten"/>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tr-TR" sz="1100">
                          <a:effectLst/>
                        </a:rPr>
                        <a:t>Toplam</a:t>
                      </a:r>
                      <a:endParaRPr lang="tr-TR" sz="1100">
                        <a:effectLst/>
                        <a:latin typeface="Causten"/>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536725532"/>
                  </a:ext>
                </a:extLst>
              </a:tr>
              <a:tr h="562068">
                <a:tc>
                  <a:txBody>
                    <a:bodyPr/>
                    <a:lstStyle/>
                    <a:p>
                      <a:pPr algn="l">
                        <a:lnSpc>
                          <a:spcPct val="115000"/>
                        </a:lnSpc>
                        <a:spcAft>
                          <a:spcPts val="0"/>
                        </a:spcAft>
                      </a:pPr>
                      <a:r>
                        <a:rPr lang="tr-TR" sz="1100">
                          <a:effectLst/>
                        </a:rPr>
                        <a:t>Soru Sayısı</a:t>
                      </a:r>
                      <a:endParaRPr lang="tr-TR" sz="1100">
                        <a:effectLst/>
                        <a:latin typeface="Causten"/>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tr-TR" sz="1100" dirty="0">
                          <a:effectLst/>
                        </a:rPr>
                        <a:t>24</a:t>
                      </a:r>
                      <a:endParaRPr lang="tr-TR" sz="1100" dirty="0">
                        <a:effectLst/>
                        <a:latin typeface="Causten"/>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tr-TR" sz="1100">
                          <a:effectLst/>
                        </a:rPr>
                        <a:t>16</a:t>
                      </a:r>
                      <a:endParaRPr lang="tr-TR" sz="1100">
                        <a:effectLst/>
                        <a:latin typeface="Causten"/>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tr-TR" sz="1100">
                          <a:effectLst/>
                        </a:rPr>
                        <a:t>12</a:t>
                      </a:r>
                      <a:endParaRPr lang="tr-TR" sz="1100">
                        <a:effectLst/>
                        <a:latin typeface="Causten"/>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tr-TR" sz="1100">
                          <a:effectLst/>
                        </a:rPr>
                        <a:t>11</a:t>
                      </a:r>
                      <a:endParaRPr lang="tr-TR" sz="1100">
                        <a:effectLst/>
                        <a:latin typeface="Causten"/>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tr-TR" sz="1100">
                          <a:effectLst/>
                        </a:rPr>
                        <a:t>7</a:t>
                      </a:r>
                      <a:endParaRPr lang="tr-TR" sz="1100">
                        <a:effectLst/>
                        <a:latin typeface="Causten"/>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tr-TR" sz="1100">
                          <a:effectLst/>
                        </a:rPr>
                        <a:t>70</a:t>
                      </a:r>
                      <a:endParaRPr lang="tr-TR" sz="1100">
                        <a:effectLst/>
                        <a:latin typeface="Causten"/>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726669870"/>
                  </a:ext>
                </a:extLst>
              </a:tr>
              <a:tr h="562068">
                <a:tc>
                  <a:txBody>
                    <a:bodyPr/>
                    <a:lstStyle/>
                    <a:p>
                      <a:pPr algn="l">
                        <a:lnSpc>
                          <a:spcPct val="115000"/>
                        </a:lnSpc>
                        <a:spcAft>
                          <a:spcPts val="0"/>
                        </a:spcAft>
                      </a:pPr>
                      <a:r>
                        <a:rPr lang="tr-TR" sz="1100">
                          <a:effectLst/>
                        </a:rPr>
                        <a:t>Referans Puan</a:t>
                      </a:r>
                      <a:endParaRPr lang="tr-TR" sz="1100">
                        <a:effectLst/>
                        <a:latin typeface="Causten"/>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tr-TR" sz="1100" dirty="0">
                          <a:effectLst/>
                        </a:rPr>
                        <a:t>48</a:t>
                      </a:r>
                      <a:endParaRPr lang="tr-TR" sz="1100" dirty="0">
                        <a:solidFill>
                          <a:schemeClr val="tx1"/>
                        </a:solidFill>
                        <a:effectLst/>
                        <a:latin typeface="Causten"/>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tr-TR" sz="1100" dirty="0">
                          <a:effectLst/>
                        </a:rPr>
                        <a:t>32</a:t>
                      </a:r>
                      <a:endParaRPr lang="tr-TR" sz="1100" dirty="0">
                        <a:solidFill>
                          <a:schemeClr val="tx1"/>
                        </a:solidFill>
                        <a:effectLst/>
                        <a:latin typeface="Causten"/>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tr-TR" sz="1100" dirty="0">
                          <a:effectLst/>
                        </a:rPr>
                        <a:t>24</a:t>
                      </a:r>
                      <a:endParaRPr lang="tr-TR" sz="1100" dirty="0">
                        <a:solidFill>
                          <a:schemeClr val="tx1"/>
                        </a:solidFill>
                        <a:effectLst/>
                        <a:latin typeface="Causten"/>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tr-TR" sz="1100" dirty="0">
                          <a:effectLst/>
                        </a:rPr>
                        <a:t>22</a:t>
                      </a:r>
                      <a:endParaRPr lang="tr-TR" sz="1100" dirty="0">
                        <a:solidFill>
                          <a:schemeClr val="tx1"/>
                        </a:solidFill>
                        <a:effectLst/>
                        <a:latin typeface="Causten"/>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tr-TR" sz="1100" dirty="0">
                          <a:effectLst/>
                        </a:rPr>
                        <a:t>14</a:t>
                      </a:r>
                      <a:endParaRPr lang="tr-TR" sz="1100" dirty="0">
                        <a:solidFill>
                          <a:schemeClr val="tx1"/>
                        </a:solidFill>
                        <a:effectLst/>
                        <a:latin typeface="Causten"/>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tr-TR" sz="1100" dirty="0">
                          <a:effectLst/>
                        </a:rPr>
                        <a:t>140</a:t>
                      </a:r>
                      <a:endParaRPr lang="tr-TR" sz="1100" dirty="0">
                        <a:effectLst/>
                        <a:latin typeface="Causten"/>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35917734"/>
                  </a:ext>
                </a:extLst>
              </a:tr>
            </a:tbl>
          </a:graphicData>
        </a:graphic>
      </p:graphicFrame>
    </p:spTree>
    <p:extLst>
      <p:ext uri="{BB962C8B-B14F-4D97-AF65-F5344CB8AC3E}">
        <p14:creationId xmlns:p14="http://schemas.microsoft.com/office/powerpoint/2010/main" val="64747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961298" y="576546"/>
            <a:ext cx="996339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dirty="0" smtClean="0"/>
              <a:t>SORU FORMUNUN DEĞERLENDİRİLMESİ </a:t>
            </a:r>
            <a:endParaRPr lang="tr-TR" b="1" dirty="0">
              <a:ln w="900" cmpd="sng">
                <a:solidFill>
                  <a:schemeClr val="accent1">
                    <a:satMod val="190000"/>
                    <a:alpha val="55000"/>
                  </a:schemeClr>
                </a:solidFill>
                <a:prstDash val="solid"/>
              </a:ln>
              <a:solidFill>
                <a:sysClr val="windowText" lastClr="000000"/>
              </a:solidFill>
              <a:effectLst>
                <a:innerShdw blurRad="101600" dist="76200" dir="5400000">
                  <a:schemeClr val="accent1">
                    <a:satMod val="190000"/>
                    <a:tint val="100000"/>
                    <a:alpha val="74000"/>
                  </a:schemeClr>
                </a:innerShdw>
              </a:effectLst>
            </a:endParaRPr>
          </a:p>
        </p:txBody>
      </p:sp>
      <p:graphicFrame>
        <p:nvGraphicFramePr>
          <p:cNvPr id="2" name="Tablo 1"/>
          <p:cNvGraphicFramePr>
            <a:graphicFrameLocks noGrp="1"/>
          </p:cNvGraphicFramePr>
          <p:nvPr>
            <p:extLst>
              <p:ext uri="{D42A27DB-BD31-4B8C-83A1-F6EECF244321}">
                <p14:modId xmlns:p14="http://schemas.microsoft.com/office/powerpoint/2010/main" val="1323997859"/>
              </p:ext>
            </p:extLst>
          </p:nvPr>
        </p:nvGraphicFramePr>
        <p:xfrm>
          <a:off x="1116281" y="1814949"/>
          <a:ext cx="10058225" cy="3913499"/>
        </p:xfrm>
        <a:graphic>
          <a:graphicData uri="http://schemas.openxmlformats.org/drawingml/2006/table">
            <a:tbl>
              <a:tblPr firstRow="1" firstCol="1" lastRow="1" lastCol="1" bandRow="1" bandCol="1">
                <a:tableStyleId>{72833802-FEF1-4C79-8D5D-14CF1EAF98D9}</a:tableStyleId>
              </a:tblPr>
              <a:tblGrid>
                <a:gridCol w="1250401">
                  <a:extLst>
                    <a:ext uri="{9D8B030D-6E8A-4147-A177-3AD203B41FA5}">
                      <a16:colId xmlns:a16="http://schemas.microsoft.com/office/drawing/2014/main" val="3131663937"/>
                    </a:ext>
                  </a:extLst>
                </a:gridCol>
                <a:gridCol w="8807824">
                  <a:extLst>
                    <a:ext uri="{9D8B030D-6E8A-4147-A177-3AD203B41FA5}">
                      <a16:colId xmlns:a16="http://schemas.microsoft.com/office/drawing/2014/main" val="4050743209"/>
                    </a:ext>
                  </a:extLst>
                </a:gridCol>
              </a:tblGrid>
              <a:tr h="279536">
                <a:tc>
                  <a:txBody>
                    <a:bodyPr/>
                    <a:lstStyle/>
                    <a:p>
                      <a:pPr algn="ctr">
                        <a:lnSpc>
                          <a:spcPct val="115000"/>
                        </a:lnSpc>
                        <a:spcAft>
                          <a:spcPts val="0"/>
                        </a:spcAft>
                      </a:pPr>
                      <a:r>
                        <a:rPr lang="tr-TR" sz="1100">
                          <a:effectLst/>
                        </a:rPr>
                        <a:t>%</a:t>
                      </a:r>
                      <a:r>
                        <a:rPr lang="tr-TR" sz="1100" spc="-20">
                          <a:effectLst/>
                        </a:rPr>
                        <a:t> </a:t>
                      </a:r>
                      <a:r>
                        <a:rPr lang="tr-TR" sz="1100">
                          <a:effectLst/>
                        </a:rPr>
                        <a:t>Puan</a:t>
                      </a:r>
                      <a:endParaRPr lang="tr-TR" sz="1100">
                        <a:effectLst/>
                        <a:latin typeface="Causten"/>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tr-TR" sz="1100" dirty="0">
                          <a:effectLst/>
                        </a:rPr>
                        <a:t>Yorum</a:t>
                      </a:r>
                      <a:endParaRPr lang="tr-TR" sz="1100" dirty="0">
                        <a:effectLst/>
                        <a:latin typeface="Causten"/>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261826970"/>
                  </a:ext>
                </a:extLst>
              </a:tr>
              <a:tr h="838607">
                <a:tc>
                  <a:txBody>
                    <a:bodyPr/>
                    <a:lstStyle/>
                    <a:p>
                      <a:pPr algn="ctr">
                        <a:lnSpc>
                          <a:spcPct val="115000"/>
                        </a:lnSpc>
                        <a:spcAft>
                          <a:spcPts val="0"/>
                        </a:spcAft>
                      </a:pPr>
                      <a:r>
                        <a:rPr lang="tr-TR" sz="1100" dirty="0">
                          <a:effectLst/>
                        </a:rPr>
                        <a:t> </a:t>
                      </a:r>
                    </a:p>
                    <a:p>
                      <a:pPr algn="ctr">
                        <a:lnSpc>
                          <a:spcPct val="115000"/>
                        </a:lnSpc>
                        <a:spcAft>
                          <a:spcPts val="0"/>
                        </a:spcAft>
                      </a:pPr>
                      <a:r>
                        <a:rPr lang="tr-TR" sz="1100" dirty="0">
                          <a:effectLst/>
                        </a:rPr>
                        <a:t>0-25 </a:t>
                      </a:r>
                    </a:p>
                    <a:p>
                      <a:pPr algn="ctr">
                        <a:lnSpc>
                          <a:spcPct val="115000"/>
                        </a:lnSpc>
                        <a:spcAft>
                          <a:spcPts val="0"/>
                        </a:spcAft>
                      </a:pPr>
                      <a:r>
                        <a:rPr lang="tr-TR" sz="1100" dirty="0">
                          <a:effectLst/>
                        </a:rPr>
                        <a:t>Çok Düşük</a:t>
                      </a:r>
                      <a:endParaRPr lang="tr-TR" sz="1100" dirty="0">
                        <a:solidFill>
                          <a:schemeClr val="tx1"/>
                        </a:solidFill>
                        <a:effectLst/>
                        <a:latin typeface="Causten"/>
                        <a:ea typeface="Times New Roman" panose="02020603050405020304" pitchFamily="18" charset="0"/>
                        <a:cs typeface="Times New Roman" panose="02020603050405020304" pitchFamily="18" charset="0"/>
                      </a:endParaRPr>
                    </a:p>
                  </a:txBody>
                  <a:tcPr marL="0" marR="0" marT="0" marB="0" anchor="ctr"/>
                </a:tc>
                <a:tc>
                  <a:txBody>
                    <a:bodyPr/>
                    <a:lstStyle/>
                    <a:p>
                      <a:pPr marL="36195" marR="36195" algn="just">
                        <a:lnSpc>
                          <a:spcPct val="115000"/>
                        </a:lnSpc>
                        <a:spcAft>
                          <a:spcPts val="0"/>
                        </a:spcAft>
                      </a:pPr>
                      <a:r>
                        <a:rPr lang="tr-TR" sz="1100" dirty="0">
                          <a:effectLst/>
                        </a:rPr>
                        <a:t>İç</a:t>
                      </a:r>
                      <a:r>
                        <a:rPr lang="tr-TR" sz="1100" spc="-55" dirty="0">
                          <a:effectLst/>
                        </a:rPr>
                        <a:t> </a:t>
                      </a:r>
                      <a:r>
                        <a:rPr lang="tr-TR" sz="1100" dirty="0">
                          <a:effectLst/>
                        </a:rPr>
                        <a:t>kontrol</a:t>
                      </a:r>
                      <a:r>
                        <a:rPr lang="tr-TR" sz="1100" spc="-55" dirty="0">
                          <a:effectLst/>
                        </a:rPr>
                        <a:t> </a:t>
                      </a:r>
                      <a:r>
                        <a:rPr lang="tr-TR" sz="1100" dirty="0">
                          <a:effectLst/>
                        </a:rPr>
                        <a:t>sisteminin</a:t>
                      </a:r>
                      <a:r>
                        <a:rPr lang="tr-TR" sz="1100" spc="-40" dirty="0">
                          <a:effectLst/>
                        </a:rPr>
                        <a:t> </a:t>
                      </a:r>
                      <a:r>
                        <a:rPr lang="tr-TR" sz="1100" dirty="0">
                          <a:effectLst/>
                        </a:rPr>
                        <a:t>gelişiminin</a:t>
                      </a:r>
                      <a:r>
                        <a:rPr lang="tr-TR" sz="1100" spc="-50" dirty="0">
                          <a:effectLst/>
                        </a:rPr>
                        <a:t> </a:t>
                      </a:r>
                      <a:r>
                        <a:rPr lang="tr-TR" sz="1100" dirty="0">
                          <a:effectLst/>
                        </a:rPr>
                        <a:t>en</a:t>
                      </a:r>
                      <a:r>
                        <a:rPr lang="tr-TR" sz="1100" spc="-45" dirty="0">
                          <a:effectLst/>
                        </a:rPr>
                        <a:t> </a:t>
                      </a:r>
                      <a:r>
                        <a:rPr lang="tr-TR" sz="1100" dirty="0">
                          <a:effectLst/>
                        </a:rPr>
                        <a:t>düşük</a:t>
                      </a:r>
                      <a:r>
                        <a:rPr lang="tr-TR" sz="1100" spc="-50" dirty="0">
                          <a:effectLst/>
                        </a:rPr>
                        <a:t> </a:t>
                      </a:r>
                      <a:r>
                        <a:rPr lang="tr-TR" sz="1100" dirty="0">
                          <a:effectLst/>
                        </a:rPr>
                        <a:t>seviyede</a:t>
                      </a:r>
                      <a:r>
                        <a:rPr lang="tr-TR" sz="1100" spc="-50" dirty="0">
                          <a:effectLst/>
                        </a:rPr>
                        <a:t> </a:t>
                      </a:r>
                      <a:r>
                        <a:rPr lang="tr-TR" sz="1100" dirty="0">
                          <a:effectLst/>
                        </a:rPr>
                        <a:t>olduğunun</a:t>
                      </a:r>
                      <a:r>
                        <a:rPr lang="tr-TR" sz="1100" spc="-50" dirty="0">
                          <a:effectLst/>
                        </a:rPr>
                        <a:t> </a:t>
                      </a:r>
                      <a:r>
                        <a:rPr lang="tr-TR" sz="1100" dirty="0">
                          <a:effectLst/>
                        </a:rPr>
                        <a:t>göstergesi.</a:t>
                      </a:r>
                      <a:r>
                        <a:rPr lang="tr-TR" sz="1100" spc="-55" dirty="0">
                          <a:effectLst/>
                        </a:rPr>
                        <a:t> </a:t>
                      </a:r>
                      <a:r>
                        <a:rPr lang="tr-TR" sz="1100" dirty="0">
                          <a:effectLst/>
                        </a:rPr>
                        <a:t>Biraz</a:t>
                      </a:r>
                      <a:r>
                        <a:rPr lang="tr-TR" sz="1100" spc="-50" dirty="0">
                          <a:effectLst/>
                        </a:rPr>
                        <a:t> </a:t>
                      </a:r>
                      <a:r>
                        <a:rPr lang="tr-TR" sz="1100" dirty="0">
                          <a:effectLst/>
                        </a:rPr>
                        <a:t>farkındalık olmakla</a:t>
                      </a:r>
                      <a:r>
                        <a:rPr lang="tr-TR" sz="1100" spc="-235" dirty="0">
                          <a:effectLst/>
                        </a:rPr>
                        <a:t> </a:t>
                      </a:r>
                      <a:r>
                        <a:rPr lang="tr-TR" sz="1100" dirty="0">
                          <a:effectLst/>
                        </a:rPr>
                        <a:t>birlikte iç</a:t>
                      </a:r>
                      <a:r>
                        <a:rPr lang="tr-TR" sz="1100" spc="5" dirty="0">
                          <a:effectLst/>
                        </a:rPr>
                        <a:t> </a:t>
                      </a:r>
                      <a:r>
                        <a:rPr lang="tr-TR" sz="1100" dirty="0">
                          <a:effectLst/>
                        </a:rPr>
                        <a:t>kontrol mekanizmalarının</a:t>
                      </a:r>
                      <a:r>
                        <a:rPr lang="tr-TR" sz="1100" spc="5" dirty="0">
                          <a:effectLst/>
                        </a:rPr>
                        <a:t> </a:t>
                      </a:r>
                      <a:r>
                        <a:rPr lang="tr-TR" sz="1100" dirty="0">
                          <a:effectLst/>
                        </a:rPr>
                        <a:t>henüz idarede</a:t>
                      </a:r>
                      <a:r>
                        <a:rPr lang="tr-TR" sz="1100" spc="5" dirty="0">
                          <a:effectLst/>
                        </a:rPr>
                        <a:t> </a:t>
                      </a:r>
                      <a:r>
                        <a:rPr lang="tr-TR" sz="1100" dirty="0">
                          <a:effectLst/>
                        </a:rPr>
                        <a:t>uygulanmadığı anlaşılmaktadır.</a:t>
                      </a:r>
                      <a:r>
                        <a:rPr lang="tr-TR" sz="1100" spc="5" dirty="0">
                          <a:effectLst/>
                        </a:rPr>
                        <a:t> </a:t>
                      </a:r>
                      <a:r>
                        <a:rPr lang="tr-TR" sz="1100" dirty="0">
                          <a:effectLst/>
                        </a:rPr>
                        <a:t>İç kontrol</a:t>
                      </a:r>
                      <a:r>
                        <a:rPr lang="tr-TR" sz="1100" spc="5" dirty="0">
                          <a:effectLst/>
                        </a:rPr>
                        <a:t> </a:t>
                      </a:r>
                      <a:r>
                        <a:rPr lang="tr-TR" sz="1100" dirty="0">
                          <a:effectLst/>
                        </a:rPr>
                        <a:t>sisteminin</a:t>
                      </a:r>
                      <a:r>
                        <a:rPr lang="tr-TR" sz="1100" spc="-10" dirty="0">
                          <a:effectLst/>
                        </a:rPr>
                        <a:t> </a:t>
                      </a:r>
                      <a:r>
                        <a:rPr lang="tr-TR" sz="1100" dirty="0">
                          <a:effectLst/>
                        </a:rPr>
                        <a:t>kurulması</a:t>
                      </a:r>
                      <a:r>
                        <a:rPr lang="tr-TR" sz="1100" spc="-5" dirty="0">
                          <a:effectLst/>
                        </a:rPr>
                        <a:t> </a:t>
                      </a:r>
                      <a:r>
                        <a:rPr lang="tr-TR" sz="1100" dirty="0">
                          <a:effectLst/>
                        </a:rPr>
                        <a:t>için</a:t>
                      </a:r>
                      <a:r>
                        <a:rPr lang="tr-TR" sz="1100" spc="-10" dirty="0">
                          <a:effectLst/>
                        </a:rPr>
                        <a:t> </a:t>
                      </a:r>
                      <a:r>
                        <a:rPr lang="tr-TR" sz="1100" dirty="0">
                          <a:effectLst/>
                        </a:rPr>
                        <a:t>rehberlik</a:t>
                      </a:r>
                      <a:r>
                        <a:rPr lang="tr-TR" sz="1100" spc="-5" dirty="0">
                          <a:effectLst/>
                        </a:rPr>
                        <a:t> </a:t>
                      </a:r>
                      <a:r>
                        <a:rPr lang="tr-TR" sz="1100" dirty="0">
                          <a:effectLst/>
                        </a:rPr>
                        <a:t>ve</a:t>
                      </a:r>
                      <a:r>
                        <a:rPr lang="tr-TR" sz="1100" spc="-15" dirty="0">
                          <a:effectLst/>
                        </a:rPr>
                        <a:t> </a:t>
                      </a:r>
                      <a:r>
                        <a:rPr lang="tr-TR" sz="1100" dirty="0">
                          <a:effectLst/>
                        </a:rPr>
                        <a:t>yönlendirmede</a:t>
                      </a:r>
                      <a:r>
                        <a:rPr lang="tr-TR" sz="1100" spc="-15" dirty="0">
                          <a:effectLst/>
                        </a:rPr>
                        <a:t> </a:t>
                      </a:r>
                      <a:r>
                        <a:rPr lang="tr-TR" sz="1100" dirty="0">
                          <a:effectLst/>
                        </a:rPr>
                        <a:t>bulunulması</a:t>
                      </a:r>
                      <a:r>
                        <a:rPr lang="tr-TR" sz="1100" spc="-10" dirty="0">
                          <a:effectLst/>
                        </a:rPr>
                        <a:t> </a:t>
                      </a:r>
                      <a:r>
                        <a:rPr lang="tr-TR" sz="1100" dirty="0">
                          <a:effectLst/>
                        </a:rPr>
                        <a:t>gereklidir.</a:t>
                      </a:r>
                      <a:endParaRPr lang="tr-TR" sz="1100" dirty="0">
                        <a:solidFill>
                          <a:schemeClr val="tx1"/>
                        </a:solidFill>
                        <a:effectLst/>
                        <a:latin typeface="Causten"/>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414543181"/>
                  </a:ext>
                </a:extLst>
              </a:tr>
              <a:tr h="838607">
                <a:tc>
                  <a:txBody>
                    <a:bodyPr/>
                    <a:lstStyle/>
                    <a:p>
                      <a:pPr algn="ctr">
                        <a:lnSpc>
                          <a:spcPct val="115000"/>
                        </a:lnSpc>
                        <a:spcAft>
                          <a:spcPts val="0"/>
                        </a:spcAft>
                      </a:pPr>
                      <a:r>
                        <a:rPr lang="tr-TR" sz="1100" dirty="0">
                          <a:effectLst/>
                        </a:rPr>
                        <a:t> </a:t>
                      </a:r>
                    </a:p>
                    <a:p>
                      <a:pPr algn="ctr">
                        <a:lnSpc>
                          <a:spcPct val="115000"/>
                        </a:lnSpc>
                        <a:spcAft>
                          <a:spcPts val="0"/>
                        </a:spcAft>
                      </a:pPr>
                      <a:r>
                        <a:rPr lang="tr-TR" sz="1100" dirty="0">
                          <a:effectLst/>
                        </a:rPr>
                        <a:t>26-50</a:t>
                      </a:r>
                    </a:p>
                    <a:p>
                      <a:pPr algn="ctr">
                        <a:lnSpc>
                          <a:spcPct val="115000"/>
                        </a:lnSpc>
                        <a:spcAft>
                          <a:spcPts val="0"/>
                        </a:spcAft>
                      </a:pPr>
                      <a:r>
                        <a:rPr lang="tr-TR" sz="1100" dirty="0">
                          <a:effectLst/>
                        </a:rPr>
                        <a:t>Düşük</a:t>
                      </a:r>
                      <a:endParaRPr lang="tr-TR" sz="1100" dirty="0">
                        <a:solidFill>
                          <a:schemeClr val="tx1"/>
                        </a:solidFill>
                        <a:effectLst/>
                        <a:latin typeface="Causten"/>
                        <a:ea typeface="Times New Roman" panose="02020603050405020304" pitchFamily="18" charset="0"/>
                        <a:cs typeface="Times New Roman" panose="02020603050405020304" pitchFamily="18" charset="0"/>
                      </a:endParaRPr>
                    </a:p>
                  </a:txBody>
                  <a:tcPr marL="0" marR="0" marT="0" marB="0" anchor="ctr"/>
                </a:tc>
                <a:tc>
                  <a:txBody>
                    <a:bodyPr/>
                    <a:lstStyle/>
                    <a:p>
                      <a:pPr marL="36195" marR="36195" algn="just">
                        <a:lnSpc>
                          <a:spcPct val="115000"/>
                        </a:lnSpc>
                        <a:spcAft>
                          <a:spcPts val="0"/>
                        </a:spcAft>
                      </a:pPr>
                      <a:r>
                        <a:rPr lang="tr-TR" sz="1100" dirty="0">
                          <a:effectLst/>
                        </a:rPr>
                        <a:t>İç</a:t>
                      </a:r>
                      <a:r>
                        <a:rPr lang="tr-TR" sz="1100" spc="-35" dirty="0">
                          <a:effectLst/>
                        </a:rPr>
                        <a:t> </a:t>
                      </a:r>
                      <a:r>
                        <a:rPr lang="tr-TR" sz="1100" dirty="0">
                          <a:effectLst/>
                        </a:rPr>
                        <a:t>kontrol</a:t>
                      </a:r>
                      <a:r>
                        <a:rPr lang="tr-TR" sz="1100" spc="-35" dirty="0">
                          <a:effectLst/>
                        </a:rPr>
                        <a:t> </a:t>
                      </a:r>
                      <a:r>
                        <a:rPr lang="tr-TR" sz="1100" dirty="0">
                          <a:effectLst/>
                        </a:rPr>
                        <a:t>sisteminin</a:t>
                      </a:r>
                      <a:r>
                        <a:rPr lang="tr-TR" sz="1100" spc="-35" dirty="0">
                          <a:effectLst/>
                        </a:rPr>
                        <a:t> </a:t>
                      </a:r>
                      <a:r>
                        <a:rPr lang="tr-TR" sz="1100" dirty="0">
                          <a:effectLst/>
                        </a:rPr>
                        <a:t>gelişiminin</a:t>
                      </a:r>
                      <a:r>
                        <a:rPr lang="tr-TR" sz="1100" spc="-30" dirty="0">
                          <a:effectLst/>
                        </a:rPr>
                        <a:t> </a:t>
                      </a:r>
                      <a:r>
                        <a:rPr lang="tr-TR" sz="1100" dirty="0">
                          <a:effectLst/>
                        </a:rPr>
                        <a:t>düşük</a:t>
                      </a:r>
                      <a:r>
                        <a:rPr lang="tr-TR" sz="1100" spc="-40" dirty="0">
                          <a:effectLst/>
                        </a:rPr>
                        <a:t> </a:t>
                      </a:r>
                      <a:r>
                        <a:rPr lang="tr-TR" sz="1100" dirty="0">
                          <a:effectLst/>
                        </a:rPr>
                        <a:t>seviyede</a:t>
                      </a:r>
                      <a:r>
                        <a:rPr lang="tr-TR" sz="1100" spc="-45" dirty="0">
                          <a:effectLst/>
                        </a:rPr>
                        <a:t> </a:t>
                      </a:r>
                      <a:r>
                        <a:rPr lang="tr-TR" sz="1100" dirty="0">
                          <a:effectLst/>
                        </a:rPr>
                        <a:t>olduğunun</a:t>
                      </a:r>
                      <a:r>
                        <a:rPr lang="tr-TR" sz="1100" spc="-45" dirty="0">
                          <a:effectLst/>
                        </a:rPr>
                        <a:t> </a:t>
                      </a:r>
                      <a:r>
                        <a:rPr lang="tr-TR" sz="1100" dirty="0">
                          <a:effectLst/>
                        </a:rPr>
                        <a:t>göstergesi.</a:t>
                      </a:r>
                      <a:r>
                        <a:rPr lang="tr-TR" sz="1100" spc="-35" dirty="0">
                          <a:effectLst/>
                        </a:rPr>
                        <a:t> </a:t>
                      </a:r>
                      <a:r>
                        <a:rPr lang="tr-TR" sz="1100" dirty="0">
                          <a:effectLst/>
                        </a:rPr>
                        <a:t>İç</a:t>
                      </a:r>
                      <a:r>
                        <a:rPr lang="tr-TR" sz="1100" spc="-30" dirty="0">
                          <a:effectLst/>
                        </a:rPr>
                        <a:t> </a:t>
                      </a:r>
                      <a:r>
                        <a:rPr lang="tr-TR" sz="1100" dirty="0">
                          <a:effectLst/>
                        </a:rPr>
                        <a:t>kontrol</a:t>
                      </a:r>
                      <a:r>
                        <a:rPr lang="tr-TR" sz="1100" spc="-5" dirty="0">
                          <a:effectLst/>
                        </a:rPr>
                        <a:t> </a:t>
                      </a:r>
                      <a:r>
                        <a:rPr lang="tr-TR" sz="1100" dirty="0">
                          <a:effectLst/>
                        </a:rPr>
                        <a:t>sistemine</a:t>
                      </a:r>
                      <a:r>
                        <a:rPr lang="tr-TR" sz="1100" spc="-35" dirty="0">
                          <a:effectLst/>
                        </a:rPr>
                        <a:t> </a:t>
                      </a:r>
                      <a:r>
                        <a:rPr lang="tr-TR" sz="1100" dirty="0">
                          <a:effectLst/>
                        </a:rPr>
                        <a:t>ilişkin</a:t>
                      </a:r>
                      <a:r>
                        <a:rPr lang="tr-TR" sz="1100" spc="-235" dirty="0">
                          <a:effectLst/>
                        </a:rPr>
                        <a:t> </a:t>
                      </a:r>
                      <a:r>
                        <a:rPr lang="tr-TR" sz="1100" dirty="0">
                          <a:effectLst/>
                        </a:rPr>
                        <a:t>farkındalık ve anlayışın bulunduğu iç kontrol mekanizmalarının uygulanması için çalışmalara</a:t>
                      </a:r>
                      <a:r>
                        <a:rPr lang="tr-TR" sz="1100" spc="5" dirty="0">
                          <a:effectLst/>
                        </a:rPr>
                        <a:t> </a:t>
                      </a:r>
                      <a:r>
                        <a:rPr lang="tr-TR" sz="1100" dirty="0">
                          <a:effectLst/>
                        </a:rPr>
                        <a:t>başlandığı anlaşılmaktadır. Ancak çalışmaların artarak devam etmesi ve uygulamaya geçilmesi</a:t>
                      </a:r>
                      <a:r>
                        <a:rPr lang="tr-TR" sz="1100" spc="5" dirty="0">
                          <a:effectLst/>
                        </a:rPr>
                        <a:t> </a:t>
                      </a:r>
                      <a:r>
                        <a:rPr lang="tr-TR" sz="1100" dirty="0">
                          <a:effectLst/>
                        </a:rPr>
                        <a:t>gereklidir.</a:t>
                      </a:r>
                      <a:endParaRPr lang="tr-TR" sz="1100" dirty="0">
                        <a:solidFill>
                          <a:schemeClr val="tx1"/>
                        </a:solidFill>
                        <a:effectLst/>
                        <a:latin typeface="Causten"/>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64385808"/>
                  </a:ext>
                </a:extLst>
              </a:tr>
              <a:tr h="559071">
                <a:tc>
                  <a:txBody>
                    <a:bodyPr/>
                    <a:lstStyle/>
                    <a:p>
                      <a:pPr algn="ctr">
                        <a:lnSpc>
                          <a:spcPct val="115000"/>
                        </a:lnSpc>
                        <a:spcAft>
                          <a:spcPts val="0"/>
                        </a:spcAft>
                      </a:pPr>
                      <a:r>
                        <a:rPr lang="tr-TR" sz="1100" dirty="0">
                          <a:effectLst/>
                        </a:rPr>
                        <a:t>51-75</a:t>
                      </a:r>
                    </a:p>
                    <a:p>
                      <a:pPr algn="ctr">
                        <a:lnSpc>
                          <a:spcPct val="115000"/>
                        </a:lnSpc>
                        <a:spcAft>
                          <a:spcPts val="0"/>
                        </a:spcAft>
                      </a:pPr>
                      <a:r>
                        <a:rPr lang="tr-TR" sz="1100" dirty="0">
                          <a:effectLst/>
                        </a:rPr>
                        <a:t>Orta</a:t>
                      </a:r>
                      <a:endParaRPr lang="tr-TR" sz="1100" dirty="0">
                        <a:solidFill>
                          <a:schemeClr val="tx1"/>
                        </a:solidFill>
                        <a:effectLst/>
                        <a:latin typeface="Causten"/>
                        <a:ea typeface="Times New Roman" panose="02020603050405020304" pitchFamily="18" charset="0"/>
                        <a:cs typeface="Times New Roman" panose="02020603050405020304" pitchFamily="18" charset="0"/>
                      </a:endParaRPr>
                    </a:p>
                  </a:txBody>
                  <a:tcPr marL="0" marR="0" marT="0" marB="0" anchor="ctr"/>
                </a:tc>
                <a:tc>
                  <a:txBody>
                    <a:bodyPr/>
                    <a:lstStyle/>
                    <a:p>
                      <a:pPr marL="36195" marR="36195" algn="just">
                        <a:lnSpc>
                          <a:spcPct val="115000"/>
                        </a:lnSpc>
                        <a:spcAft>
                          <a:spcPts val="0"/>
                        </a:spcAft>
                      </a:pPr>
                      <a:r>
                        <a:rPr lang="tr-TR" sz="1100" dirty="0">
                          <a:effectLst/>
                        </a:rPr>
                        <a:t>İç</a:t>
                      </a:r>
                      <a:r>
                        <a:rPr lang="tr-TR" sz="1100" spc="185" dirty="0">
                          <a:effectLst/>
                        </a:rPr>
                        <a:t> </a:t>
                      </a:r>
                      <a:r>
                        <a:rPr lang="tr-TR" sz="1100" dirty="0">
                          <a:effectLst/>
                        </a:rPr>
                        <a:t>kontrol</a:t>
                      </a:r>
                      <a:r>
                        <a:rPr lang="tr-TR" sz="1100" spc="185" dirty="0">
                          <a:effectLst/>
                        </a:rPr>
                        <a:t> </a:t>
                      </a:r>
                      <a:r>
                        <a:rPr lang="tr-TR" sz="1100" dirty="0">
                          <a:effectLst/>
                        </a:rPr>
                        <a:t>sisteminin</a:t>
                      </a:r>
                      <a:r>
                        <a:rPr lang="tr-TR" sz="1100" spc="190" dirty="0">
                          <a:effectLst/>
                        </a:rPr>
                        <a:t> </a:t>
                      </a:r>
                      <a:r>
                        <a:rPr lang="tr-TR" sz="1100" dirty="0">
                          <a:effectLst/>
                        </a:rPr>
                        <a:t>gelişiminin</a:t>
                      </a:r>
                      <a:r>
                        <a:rPr lang="tr-TR" sz="1100" spc="190" dirty="0">
                          <a:effectLst/>
                        </a:rPr>
                        <a:t> </a:t>
                      </a:r>
                      <a:r>
                        <a:rPr lang="tr-TR" sz="1100" dirty="0">
                          <a:effectLst/>
                        </a:rPr>
                        <a:t>orta</a:t>
                      </a:r>
                      <a:r>
                        <a:rPr lang="tr-TR" sz="1100" spc="185" dirty="0">
                          <a:effectLst/>
                        </a:rPr>
                        <a:t> </a:t>
                      </a:r>
                      <a:r>
                        <a:rPr lang="tr-TR" sz="1100" dirty="0">
                          <a:effectLst/>
                        </a:rPr>
                        <a:t>seviyede</a:t>
                      </a:r>
                      <a:r>
                        <a:rPr lang="tr-TR" sz="1100" spc="185" dirty="0">
                          <a:effectLst/>
                        </a:rPr>
                        <a:t> </a:t>
                      </a:r>
                      <a:r>
                        <a:rPr lang="tr-TR" sz="1100" dirty="0">
                          <a:effectLst/>
                        </a:rPr>
                        <a:t>olduğunun</a:t>
                      </a:r>
                      <a:r>
                        <a:rPr lang="tr-TR" sz="1100" spc="180" dirty="0">
                          <a:effectLst/>
                        </a:rPr>
                        <a:t> </a:t>
                      </a:r>
                      <a:r>
                        <a:rPr lang="tr-TR" sz="1100" dirty="0">
                          <a:effectLst/>
                        </a:rPr>
                        <a:t>göstergesi.</a:t>
                      </a:r>
                      <a:r>
                        <a:rPr lang="tr-TR" sz="1100" spc="185" dirty="0">
                          <a:effectLst/>
                        </a:rPr>
                        <a:t> </a:t>
                      </a:r>
                      <a:r>
                        <a:rPr lang="tr-TR" sz="1100" dirty="0">
                          <a:effectLst/>
                        </a:rPr>
                        <a:t>İç</a:t>
                      </a:r>
                      <a:r>
                        <a:rPr lang="tr-TR" sz="1100" spc="175" dirty="0">
                          <a:effectLst/>
                        </a:rPr>
                        <a:t> </a:t>
                      </a:r>
                      <a:r>
                        <a:rPr lang="tr-TR" sz="1100" dirty="0">
                          <a:effectLst/>
                        </a:rPr>
                        <a:t>kontrol</a:t>
                      </a:r>
                      <a:r>
                        <a:rPr lang="tr-TR" sz="1100" spc="-235" dirty="0">
                          <a:effectLst/>
                        </a:rPr>
                        <a:t> </a:t>
                      </a:r>
                      <a:r>
                        <a:rPr lang="tr-TR" sz="1100" dirty="0">
                          <a:effectLst/>
                        </a:rPr>
                        <a:t>mekanizmalarının</a:t>
                      </a:r>
                      <a:r>
                        <a:rPr lang="tr-TR" sz="1100" spc="-35" dirty="0">
                          <a:effectLst/>
                        </a:rPr>
                        <a:t> </a:t>
                      </a:r>
                      <a:r>
                        <a:rPr lang="tr-TR" sz="1100" dirty="0">
                          <a:effectLst/>
                        </a:rPr>
                        <a:t>uygulanmaya</a:t>
                      </a:r>
                      <a:r>
                        <a:rPr lang="tr-TR" sz="1100" spc="-20" dirty="0">
                          <a:effectLst/>
                        </a:rPr>
                        <a:t> </a:t>
                      </a:r>
                      <a:r>
                        <a:rPr lang="tr-TR" sz="1100" dirty="0">
                          <a:effectLst/>
                        </a:rPr>
                        <a:t>başladığı;</a:t>
                      </a:r>
                      <a:r>
                        <a:rPr lang="tr-TR" sz="1100" spc="-25" dirty="0">
                          <a:effectLst/>
                        </a:rPr>
                        <a:t> </a:t>
                      </a:r>
                      <a:r>
                        <a:rPr lang="tr-TR" sz="1100" dirty="0">
                          <a:effectLst/>
                        </a:rPr>
                        <a:t>ancak</a:t>
                      </a:r>
                      <a:r>
                        <a:rPr lang="tr-TR" sz="1100" spc="-35" dirty="0">
                          <a:effectLst/>
                        </a:rPr>
                        <a:t> </a:t>
                      </a:r>
                      <a:r>
                        <a:rPr lang="tr-TR" sz="1100" dirty="0">
                          <a:effectLst/>
                        </a:rPr>
                        <a:t>geliştirilmesi</a:t>
                      </a:r>
                      <a:r>
                        <a:rPr lang="tr-TR" sz="1100" spc="-30" dirty="0">
                          <a:effectLst/>
                        </a:rPr>
                        <a:t> </a:t>
                      </a:r>
                      <a:r>
                        <a:rPr lang="tr-TR" sz="1100" dirty="0">
                          <a:effectLst/>
                        </a:rPr>
                        <a:t>gerektiği</a:t>
                      </a:r>
                      <a:r>
                        <a:rPr lang="tr-TR" sz="1100" spc="-25" dirty="0">
                          <a:effectLst/>
                        </a:rPr>
                        <a:t> </a:t>
                      </a:r>
                      <a:r>
                        <a:rPr lang="tr-TR" sz="1100" dirty="0">
                          <a:effectLst/>
                        </a:rPr>
                        <a:t>anlaşılmaktadır.</a:t>
                      </a:r>
                      <a:endParaRPr lang="tr-TR" sz="1100" dirty="0">
                        <a:solidFill>
                          <a:schemeClr val="tx1"/>
                        </a:solidFill>
                        <a:effectLst/>
                        <a:latin typeface="Causten"/>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71508079"/>
                  </a:ext>
                </a:extLst>
              </a:tr>
              <a:tr h="838607">
                <a:tc>
                  <a:txBody>
                    <a:bodyPr/>
                    <a:lstStyle/>
                    <a:p>
                      <a:pPr algn="ctr">
                        <a:lnSpc>
                          <a:spcPct val="115000"/>
                        </a:lnSpc>
                        <a:spcAft>
                          <a:spcPts val="0"/>
                        </a:spcAft>
                      </a:pPr>
                      <a:r>
                        <a:rPr lang="tr-TR" sz="1100">
                          <a:effectLst/>
                        </a:rPr>
                        <a:t> </a:t>
                      </a:r>
                    </a:p>
                    <a:p>
                      <a:pPr algn="ctr">
                        <a:lnSpc>
                          <a:spcPct val="115000"/>
                        </a:lnSpc>
                        <a:spcAft>
                          <a:spcPts val="0"/>
                        </a:spcAft>
                      </a:pPr>
                      <a:r>
                        <a:rPr lang="tr-TR" sz="1100">
                          <a:effectLst/>
                        </a:rPr>
                        <a:t>76-90</a:t>
                      </a:r>
                    </a:p>
                    <a:p>
                      <a:pPr algn="ctr">
                        <a:lnSpc>
                          <a:spcPct val="115000"/>
                        </a:lnSpc>
                        <a:spcAft>
                          <a:spcPts val="0"/>
                        </a:spcAft>
                      </a:pPr>
                      <a:r>
                        <a:rPr lang="tr-TR" sz="1100">
                          <a:effectLst/>
                        </a:rPr>
                        <a:t>İyi</a:t>
                      </a:r>
                      <a:endParaRPr lang="tr-TR" sz="1100">
                        <a:solidFill>
                          <a:schemeClr val="tx1"/>
                        </a:solidFill>
                        <a:effectLst/>
                        <a:latin typeface="Causten"/>
                        <a:ea typeface="Times New Roman" panose="02020603050405020304" pitchFamily="18" charset="0"/>
                        <a:cs typeface="Times New Roman" panose="02020603050405020304" pitchFamily="18" charset="0"/>
                      </a:endParaRPr>
                    </a:p>
                  </a:txBody>
                  <a:tcPr marL="0" marR="0" marT="0" marB="0" anchor="ctr"/>
                </a:tc>
                <a:tc>
                  <a:txBody>
                    <a:bodyPr/>
                    <a:lstStyle/>
                    <a:p>
                      <a:pPr marL="36195" marR="36195" algn="just">
                        <a:lnSpc>
                          <a:spcPct val="115000"/>
                        </a:lnSpc>
                        <a:spcAft>
                          <a:spcPts val="0"/>
                        </a:spcAft>
                      </a:pPr>
                      <a:r>
                        <a:rPr lang="tr-TR" sz="1100" dirty="0">
                          <a:effectLst/>
                        </a:rPr>
                        <a:t>İç</a:t>
                      </a:r>
                      <a:r>
                        <a:rPr lang="tr-TR" sz="1100" spc="125" dirty="0">
                          <a:effectLst/>
                        </a:rPr>
                        <a:t> </a:t>
                      </a:r>
                      <a:r>
                        <a:rPr lang="tr-TR" sz="1100" dirty="0">
                          <a:effectLst/>
                        </a:rPr>
                        <a:t>kontrol</a:t>
                      </a:r>
                      <a:r>
                        <a:rPr lang="tr-TR" sz="1100" spc="120" dirty="0">
                          <a:effectLst/>
                        </a:rPr>
                        <a:t> </a:t>
                      </a:r>
                      <a:r>
                        <a:rPr lang="tr-TR" sz="1100" dirty="0">
                          <a:effectLst/>
                        </a:rPr>
                        <a:t>sisteminin</a:t>
                      </a:r>
                      <a:r>
                        <a:rPr lang="tr-TR" sz="1100" spc="125" dirty="0">
                          <a:effectLst/>
                        </a:rPr>
                        <a:t> </a:t>
                      </a:r>
                      <a:r>
                        <a:rPr lang="tr-TR" sz="1100" dirty="0">
                          <a:effectLst/>
                        </a:rPr>
                        <a:t>gelişiminin</a:t>
                      </a:r>
                      <a:r>
                        <a:rPr lang="tr-TR" sz="1100" spc="125" dirty="0">
                          <a:effectLst/>
                        </a:rPr>
                        <a:t> </a:t>
                      </a:r>
                      <a:r>
                        <a:rPr lang="tr-TR" sz="1100" dirty="0">
                          <a:effectLst/>
                        </a:rPr>
                        <a:t>yüksek</a:t>
                      </a:r>
                      <a:r>
                        <a:rPr lang="tr-TR" sz="1100" spc="130" dirty="0">
                          <a:effectLst/>
                        </a:rPr>
                        <a:t> </a:t>
                      </a:r>
                      <a:r>
                        <a:rPr lang="tr-TR" sz="1100" dirty="0">
                          <a:effectLst/>
                        </a:rPr>
                        <a:t>seviyede</a:t>
                      </a:r>
                      <a:r>
                        <a:rPr lang="tr-TR" sz="1100" spc="115" dirty="0">
                          <a:effectLst/>
                        </a:rPr>
                        <a:t> </a:t>
                      </a:r>
                      <a:r>
                        <a:rPr lang="tr-TR" sz="1100" dirty="0">
                          <a:effectLst/>
                        </a:rPr>
                        <a:t>olduğunun</a:t>
                      </a:r>
                      <a:r>
                        <a:rPr lang="tr-TR" sz="1100" spc="115" dirty="0">
                          <a:effectLst/>
                        </a:rPr>
                        <a:t> </a:t>
                      </a:r>
                      <a:r>
                        <a:rPr lang="tr-TR" sz="1100" dirty="0">
                          <a:effectLst/>
                        </a:rPr>
                        <a:t>göstergesi.</a:t>
                      </a:r>
                      <a:r>
                        <a:rPr lang="tr-TR" sz="1100" spc="125" dirty="0">
                          <a:effectLst/>
                        </a:rPr>
                        <a:t> </a:t>
                      </a:r>
                      <a:r>
                        <a:rPr lang="tr-TR" sz="1100" dirty="0">
                          <a:effectLst/>
                        </a:rPr>
                        <a:t>İç</a:t>
                      </a:r>
                      <a:r>
                        <a:rPr lang="tr-TR" sz="1100" spc="110" dirty="0">
                          <a:effectLst/>
                        </a:rPr>
                        <a:t> </a:t>
                      </a:r>
                      <a:r>
                        <a:rPr lang="tr-TR" sz="1100" dirty="0">
                          <a:effectLst/>
                        </a:rPr>
                        <a:t>kontrol</a:t>
                      </a:r>
                      <a:r>
                        <a:rPr lang="tr-TR" sz="1100" spc="-235" dirty="0">
                          <a:effectLst/>
                        </a:rPr>
                        <a:t> </a:t>
                      </a:r>
                      <a:r>
                        <a:rPr lang="tr-TR" sz="1100" dirty="0">
                          <a:effectLst/>
                        </a:rPr>
                        <a:t>mekanizmalarının</a:t>
                      </a:r>
                      <a:r>
                        <a:rPr lang="tr-TR" sz="1100" spc="150" dirty="0">
                          <a:effectLst/>
                        </a:rPr>
                        <a:t> </a:t>
                      </a:r>
                      <a:r>
                        <a:rPr lang="tr-TR" sz="1100" dirty="0">
                          <a:effectLst/>
                        </a:rPr>
                        <a:t>uygulamasının</a:t>
                      </a:r>
                      <a:r>
                        <a:rPr lang="tr-TR" sz="1100" spc="170" dirty="0">
                          <a:effectLst/>
                        </a:rPr>
                        <a:t> </a:t>
                      </a:r>
                      <a:r>
                        <a:rPr lang="tr-TR" sz="1100" dirty="0">
                          <a:effectLst/>
                        </a:rPr>
                        <a:t>yerleştiği</a:t>
                      </a:r>
                      <a:r>
                        <a:rPr lang="tr-TR" sz="1100" spc="165" dirty="0">
                          <a:effectLst/>
                        </a:rPr>
                        <a:t> </a:t>
                      </a:r>
                      <a:r>
                        <a:rPr lang="tr-TR" sz="1100" dirty="0">
                          <a:effectLst/>
                        </a:rPr>
                        <a:t>anlaşılmaktadır.</a:t>
                      </a:r>
                      <a:r>
                        <a:rPr lang="tr-TR" sz="1100" spc="165" dirty="0">
                          <a:effectLst/>
                        </a:rPr>
                        <a:t> </a:t>
                      </a:r>
                      <a:r>
                        <a:rPr lang="tr-TR" sz="1100" dirty="0">
                          <a:effectLst/>
                        </a:rPr>
                        <a:t>Uygulamanın</a:t>
                      </a:r>
                      <a:r>
                        <a:rPr lang="tr-TR" sz="1100" spc="160" dirty="0">
                          <a:effectLst/>
                        </a:rPr>
                        <a:t> </a:t>
                      </a:r>
                      <a:r>
                        <a:rPr lang="tr-TR" sz="1100" dirty="0">
                          <a:effectLst/>
                        </a:rPr>
                        <a:t>biraz</a:t>
                      </a:r>
                      <a:r>
                        <a:rPr lang="tr-TR" sz="1100" spc="140" dirty="0">
                          <a:effectLst/>
                        </a:rPr>
                        <a:t> </a:t>
                      </a:r>
                      <a:r>
                        <a:rPr lang="tr-TR" sz="1100" dirty="0">
                          <a:effectLst/>
                        </a:rPr>
                        <a:t>daha geliştirilmesi</a:t>
                      </a:r>
                      <a:r>
                        <a:rPr lang="tr-TR" sz="1100" spc="-10" dirty="0">
                          <a:effectLst/>
                        </a:rPr>
                        <a:t> </a:t>
                      </a:r>
                      <a:r>
                        <a:rPr lang="tr-TR" sz="1100" dirty="0">
                          <a:effectLst/>
                        </a:rPr>
                        <a:t>için</a:t>
                      </a:r>
                      <a:r>
                        <a:rPr lang="tr-TR" sz="1100" spc="-5" dirty="0">
                          <a:effectLst/>
                        </a:rPr>
                        <a:t> </a:t>
                      </a:r>
                      <a:r>
                        <a:rPr lang="tr-TR" sz="1100" dirty="0">
                          <a:effectLst/>
                        </a:rPr>
                        <a:t>neler yapılabileceğinin</a:t>
                      </a:r>
                      <a:r>
                        <a:rPr lang="tr-TR" sz="1100" spc="-10" dirty="0">
                          <a:effectLst/>
                        </a:rPr>
                        <a:t> </a:t>
                      </a:r>
                      <a:r>
                        <a:rPr lang="tr-TR" sz="1100" dirty="0">
                          <a:effectLst/>
                        </a:rPr>
                        <a:t>değerlendirilmesi</a:t>
                      </a:r>
                      <a:r>
                        <a:rPr lang="tr-TR" sz="1100" spc="-10" dirty="0">
                          <a:effectLst/>
                        </a:rPr>
                        <a:t> </a:t>
                      </a:r>
                      <a:r>
                        <a:rPr lang="tr-TR" sz="1100" dirty="0">
                          <a:effectLst/>
                        </a:rPr>
                        <a:t>uygun</a:t>
                      </a:r>
                      <a:r>
                        <a:rPr lang="tr-TR" sz="1100" spc="-5" dirty="0">
                          <a:effectLst/>
                        </a:rPr>
                        <a:t> </a:t>
                      </a:r>
                      <a:r>
                        <a:rPr lang="tr-TR" sz="1100" dirty="0">
                          <a:effectLst/>
                        </a:rPr>
                        <a:t>olacaktır.</a:t>
                      </a:r>
                      <a:endParaRPr lang="tr-TR" sz="1100" dirty="0">
                        <a:solidFill>
                          <a:schemeClr val="tx1"/>
                        </a:solidFill>
                        <a:effectLst/>
                        <a:latin typeface="Causten"/>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05407781"/>
                  </a:ext>
                </a:extLst>
              </a:tr>
              <a:tr h="559071">
                <a:tc>
                  <a:txBody>
                    <a:bodyPr/>
                    <a:lstStyle/>
                    <a:p>
                      <a:pPr algn="ctr">
                        <a:lnSpc>
                          <a:spcPct val="115000"/>
                        </a:lnSpc>
                        <a:spcAft>
                          <a:spcPts val="0"/>
                        </a:spcAft>
                      </a:pPr>
                      <a:r>
                        <a:rPr lang="tr-TR" sz="1100" dirty="0">
                          <a:effectLst/>
                        </a:rPr>
                        <a:t>91-100</a:t>
                      </a:r>
                    </a:p>
                    <a:p>
                      <a:pPr algn="ctr">
                        <a:lnSpc>
                          <a:spcPct val="115000"/>
                        </a:lnSpc>
                        <a:spcAft>
                          <a:spcPts val="0"/>
                        </a:spcAft>
                      </a:pPr>
                      <a:r>
                        <a:rPr lang="tr-TR" sz="1100" dirty="0">
                          <a:effectLst/>
                        </a:rPr>
                        <a:t>Çok İyi</a:t>
                      </a:r>
                      <a:endParaRPr lang="tr-TR" sz="1100" dirty="0">
                        <a:solidFill>
                          <a:schemeClr val="tx1"/>
                        </a:solidFill>
                        <a:effectLst/>
                        <a:latin typeface="Causten"/>
                        <a:ea typeface="Times New Roman" panose="02020603050405020304" pitchFamily="18" charset="0"/>
                        <a:cs typeface="Times New Roman" panose="02020603050405020304" pitchFamily="18" charset="0"/>
                      </a:endParaRPr>
                    </a:p>
                  </a:txBody>
                  <a:tcPr marL="0" marR="0" marT="0" marB="0" anchor="ctr"/>
                </a:tc>
                <a:tc>
                  <a:txBody>
                    <a:bodyPr/>
                    <a:lstStyle/>
                    <a:p>
                      <a:pPr marL="36195" marR="36195" algn="just">
                        <a:lnSpc>
                          <a:spcPct val="115000"/>
                        </a:lnSpc>
                        <a:spcAft>
                          <a:spcPts val="0"/>
                        </a:spcAft>
                      </a:pPr>
                      <a:r>
                        <a:rPr lang="tr-TR" sz="1100" dirty="0">
                          <a:effectLst/>
                        </a:rPr>
                        <a:t>İç</a:t>
                      </a:r>
                      <a:r>
                        <a:rPr lang="tr-TR" sz="1100" spc="5" dirty="0">
                          <a:effectLst/>
                        </a:rPr>
                        <a:t> </a:t>
                      </a:r>
                      <a:r>
                        <a:rPr lang="tr-TR" sz="1100" dirty="0">
                          <a:effectLst/>
                        </a:rPr>
                        <a:t>kontrol</a:t>
                      </a:r>
                      <a:r>
                        <a:rPr lang="tr-TR" sz="1100" spc="5" dirty="0">
                          <a:effectLst/>
                        </a:rPr>
                        <a:t> </a:t>
                      </a:r>
                      <a:r>
                        <a:rPr lang="tr-TR" sz="1100" dirty="0">
                          <a:effectLst/>
                        </a:rPr>
                        <a:t>sisteminin</a:t>
                      </a:r>
                      <a:r>
                        <a:rPr lang="tr-TR" sz="1100" spc="5" dirty="0">
                          <a:effectLst/>
                        </a:rPr>
                        <a:t> </a:t>
                      </a:r>
                      <a:r>
                        <a:rPr lang="tr-TR" sz="1100" dirty="0">
                          <a:effectLst/>
                        </a:rPr>
                        <a:t>gelişiminin</a:t>
                      </a:r>
                      <a:r>
                        <a:rPr lang="tr-TR" sz="1100" spc="5" dirty="0">
                          <a:effectLst/>
                        </a:rPr>
                        <a:t> </a:t>
                      </a:r>
                      <a:r>
                        <a:rPr lang="tr-TR" sz="1100" dirty="0">
                          <a:effectLst/>
                        </a:rPr>
                        <a:t>en</a:t>
                      </a:r>
                      <a:r>
                        <a:rPr lang="tr-TR" sz="1100" spc="5" dirty="0">
                          <a:effectLst/>
                        </a:rPr>
                        <a:t> </a:t>
                      </a:r>
                      <a:r>
                        <a:rPr lang="tr-TR" sz="1100" dirty="0">
                          <a:effectLst/>
                        </a:rPr>
                        <a:t>yüksek</a:t>
                      </a:r>
                      <a:r>
                        <a:rPr lang="tr-TR" sz="1100" spc="5" dirty="0">
                          <a:effectLst/>
                        </a:rPr>
                        <a:t> </a:t>
                      </a:r>
                      <a:r>
                        <a:rPr lang="tr-TR" sz="1100" dirty="0">
                          <a:effectLst/>
                        </a:rPr>
                        <a:t>seviyede</a:t>
                      </a:r>
                      <a:r>
                        <a:rPr lang="tr-TR" sz="1100" spc="5" dirty="0">
                          <a:effectLst/>
                        </a:rPr>
                        <a:t> </a:t>
                      </a:r>
                      <a:r>
                        <a:rPr lang="tr-TR" sz="1100" dirty="0">
                          <a:effectLst/>
                        </a:rPr>
                        <a:t>olduğunun</a:t>
                      </a:r>
                      <a:r>
                        <a:rPr lang="tr-TR" sz="1100" spc="5" dirty="0">
                          <a:effectLst/>
                        </a:rPr>
                        <a:t> </a:t>
                      </a:r>
                      <a:r>
                        <a:rPr lang="tr-TR" sz="1100" dirty="0">
                          <a:effectLst/>
                        </a:rPr>
                        <a:t>göstergesi.</a:t>
                      </a:r>
                      <a:r>
                        <a:rPr lang="tr-TR" sz="1100" spc="5" dirty="0">
                          <a:effectLst/>
                        </a:rPr>
                        <a:t> </a:t>
                      </a:r>
                      <a:r>
                        <a:rPr lang="tr-TR" sz="1100" dirty="0">
                          <a:effectLst/>
                        </a:rPr>
                        <a:t>İç</a:t>
                      </a:r>
                      <a:r>
                        <a:rPr lang="tr-TR" sz="1100" spc="5" dirty="0">
                          <a:effectLst/>
                        </a:rPr>
                        <a:t> </a:t>
                      </a:r>
                      <a:r>
                        <a:rPr lang="tr-TR" sz="1100" dirty="0">
                          <a:effectLst/>
                        </a:rPr>
                        <a:t>kontrol</a:t>
                      </a:r>
                      <a:r>
                        <a:rPr lang="tr-TR" sz="1100" spc="-235" dirty="0">
                          <a:effectLst/>
                        </a:rPr>
                        <a:t> </a:t>
                      </a:r>
                      <a:r>
                        <a:rPr lang="tr-TR" sz="1100" dirty="0">
                          <a:effectLst/>
                        </a:rPr>
                        <a:t>mekanizmalarının</a:t>
                      </a:r>
                      <a:r>
                        <a:rPr lang="tr-TR" sz="1100" spc="-5" dirty="0">
                          <a:effectLst/>
                        </a:rPr>
                        <a:t> </a:t>
                      </a:r>
                      <a:r>
                        <a:rPr lang="tr-TR" sz="1100" dirty="0">
                          <a:effectLst/>
                        </a:rPr>
                        <a:t>en</a:t>
                      </a:r>
                      <a:r>
                        <a:rPr lang="tr-TR" sz="1100" spc="5" dirty="0">
                          <a:effectLst/>
                        </a:rPr>
                        <a:t> </a:t>
                      </a:r>
                      <a:r>
                        <a:rPr lang="tr-TR" sz="1100" dirty="0">
                          <a:effectLst/>
                        </a:rPr>
                        <a:t>iyi</a:t>
                      </a:r>
                      <a:r>
                        <a:rPr lang="tr-TR" sz="1100" spc="-10" dirty="0">
                          <a:effectLst/>
                        </a:rPr>
                        <a:t> </a:t>
                      </a:r>
                      <a:r>
                        <a:rPr lang="tr-TR" sz="1100" dirty="0">
                          <a:effectLst/>
                        </a:rPr>
                        <a:t>şekilde uygulandığı</a:t>
                      </a:r>
                      <a:r>
                        <a:rPr lang="tr-TR" sz="1100" spc="15" dirty="0">
                          <a:effectLst/>
                        </a:rPr>
                        <a:t> </a:t>
                      </a:r>
                      <a:r>
                        <a:rPr lang="tr-TR" sz="1100" dirty="0">
                          <a:effectLst/>
                        </a:rPr>
                        <a:t>anlaşılmaktadır.</a:t>
                      </a:r>
                      <a:endParaRPr lang="tr-TR" sz="1100" dirty="0">
                        <a:solidFill>
                          <a:schemeClr val="tx1"/>
                        </a:solidFill>
                        <a:effectLst/>
                        <a:latin typeface="Causten"/>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950803005"/>
                  </a:ext>
                </a:extLst>
              </a:tr>
            </a:tbl>
          </a:graphicData>
        </a:graphic>
      </p:graphicFrame>
    </p:spTree>
    <p:extLst>
      <p:ext uri="{BB962C8B-B14F-4D97-AF65-F5344CB8AC3E}">
        <p14:creationId xmlns:p14="http://schemas.microsoft.com/office/powerpoint/2010/main" val="104806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3431380_win32">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5_TF03431380_Win32" id="{B0DE8FB3-97D6-46B0-94A5-83744676D4AB}" vid="{5173B4A1-9727-4F84-A269-409334E64E2F}"/>
    </a:ext>
  </a:extLst>
</a:theme>
</file>

<file path=ppt/theme/theme2.xml><?xml version="1.0" encoding="utf-8"?>
<a:theme xmlns:a="http://schemas.openxmlformats.org/drawingml/2006/main" name="Ofis Teması">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purl.org/dc/elements/1.1/"/>
    <ds:schemaRef ds:uri="http://purl.org/dc/terms/"/>
    <ds:schemaRef ds:uri="http://schemas.microsoft.com/office/2006/metadata/properties"/>
    <ds:schemaRef ds:uri="http://schemas.microsoft.com/office/2006/documentManagement/types"/>
    <ds:schemaRef ds:uri="http://www.w3.org/XML/1998/namespace"/>
    <ds:schemaRef ds:uri="http://purl.org/dc/dcmitype/"/>
    <ds:schemaRef ds:uri="http://schemas.openxmlformats.org/package/2006/metadata/core-properties"/>
    <ds:schemaRef ds:uri="http://schemas.microsoft.com/office/infopath/2007/PartnerControls"/>
    <ds:schemaRef ds:uri="4873beb7-5857-4685-be1f-d57550cc96cc"/>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tf03431380_win32</Template>
  <TotalTime>1199</TotalTime>
  <Words>4512</Words>
  <Application>Microsoft Office PowerPoint</Application>
  <PresentationFormat>Geniş ekran</PresentationFormat>
  <Paragraphs>866</Paragraphs>
  <Slides>52</Slides>
  <Notes>52</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52</vt:i4>
      </vt:variant>
    </vt:vector>
  </HeadingPairs>
  <TitlesOfParts>
    <vt:vector size="62" baseType="lpstr">
      <vt:lpstr>Arial</vt:lpstr>
      <vt:lpstr>Calibri (Gövde)</vt:lpstr>
      <vt:lpstr>Causten</vt:lpstr>
      <vt:lpstr>Euphemia</vt:lpstr>
      <vt:lpstr>FrizQuadrata BT</vt:lpstr>
      <vt:lpstr>Plantagenet Cherokee</vt:lpstr>
      <vt:lpstr>Times New Roman</vt:lpstr>
      <vt:lpstr>Trebuchet MS</vt:lpstr>
      <vt:lpstr>Wingdings</vt:lpstr>
      <vt:lpstr>tf03431380_win32</vt:lpstr>
      <vt:lpstr>İÇ KONTROL İZLEME VE DEĞERLENDİRME RAPORU (2022)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GÜÇLÜ VE ZAYIF  YÖNLER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SONUÇ VE ÖNERİLER</vt:lpstr>
      <vt:lpstr>SONUÇ</vt:lpstr>
      <vt:lpstr>SONUÇ</vt:lpstr>
      <vt:lpstr>SONUÇ</vt:lpstr>
      <vt:lpstr>SONUÇ</vt:lpstr>
      <vt:lpstr>TEŞEKKÜR EDERİZ</vt:lpstr>
    </vt:vector>
  </TitlesOfParts>
  <Company>NouS 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STRATEJİ GELİŞTİRME DAİRE BAŞKANLIĞI</dc:title>
  <dc:creator>Lenovo</dc:creator>
  <cp:lastModifiedBy>pc-Bilg</cp:lastModifiedBy>
  <cp:revision>174</cp:revision>
  <dcterms:created xsi:type="dcterms:W3CDTF">2023-07-29T10:09:23Z</dcterms:created>
  <dcterms:modified xsi:type="dcterms:W3CDTF">2023-10-24T06:27:35Z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